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handoutMasterIdLst>
    <p:handoutMasterId r:id="rId26"/>
  </p:handoutMasterIdLst>
  <p:sldIdLst>
    <p:sldId id="256" r:id="rId2"/>
    <p:sldId id="257" r:id="rId3"/>
    <p:sldId id="259" r:id="rId4"/>
    <p:sldId id="266" r:id="rId5"/>
    <p:sldId id="264" r:id="rId6"/>
    <p:sldId id="265" r:id="rId7"/>
    <p:sldId id="268" r:id="rId8"/>
    <p:sldId id="269" r:id="rId9"/>
    <p:sldId id="261" r:id="rId10"/>
    <p:sldId id="271" r:id="rId11"/>
    <p:sldId id="270" r:id="rId12"/>
    <p:sldId id="274" r:id="rId13"/>
    <p:sldId id="275" r:id="rId14"/>
    <p:sldId id="273" r:id="rId15"/>
    <p:sldId id="258" r:id="rId16"/>
    <p:sldId id="272" r:id="rId17"/>
    <p:sldId id="262" r:id="rId18"/>
    <p:sldId id="277" r:id="rId19"/>
    <p:sldId id="276" r:id="rId20"/>
    <p:sldId id="278" r:id="rId21"/>
    <p:sldId id="279" r:id="rId22"/>
    <p:sldId id="263" r:id="rId23"/>
    <p:sldId id="267" r:id="rId24"/>
  </p:sldIdLst>
  <p:sldSz cx="12192000" cy="6858000"/>
  <p:notesSz cx="6858000" cy="9144000"/>
  <p:embeddedFontLst>
    <p:embeddedFont>
      <p:font typeface="Abril Fatface" panose="02000503000000020003" pitchFamily="2" charset="0"/>
      <p:regular r:id="rId27"/>
    </p:embeddedFont>
    <p:embeddedFont>
      <p:font typeface="Calibri" panose="020F0502020204030204" pitchFamily="34" charset="0"/>
      <p:regular r:id="rId28"/>
      <p:bold r:id="rId29"/>
      <p:italic r:id="rId30"/>
      <p:boldItalic r:id="rId31"/>
    </p:embeddedFont>
    <p:embeddedFont>
      <p:font typeface="DM Sans" pitchFamily="2" charset="0"/>
      <p:regular r:id="rId32"/>
      <p:bold r:id="rId33"/>
      <p:italic r:id="rId34"/>
      <p:boldItalic r:id="rId35"/>
    </p:embeddedFont>
    <p:embeddedFont>
      <p:font typeface="Dubai Medium" panose="020B0603030403030204" pitchFamily="34" charset="-78"/>
      <p:regular r:id="rId36"/>
    </p:embeddedFont>
    <p:embeddedFont>
      <p:font typeface="Lexend Dec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18" autoAdjust="0"/>
  </p:normalViewPr>
  <p:slideViewPr>
    <p:cSldViewPr snapToGrid="0">
      <p:cViewPr varScale="1">
        <p:scale>
          <a:sx n="95" d="100"/>
          <a:sy n="95" d="100"/>
        </p:scale>
        <p:origin x="492"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118CA2-09E0-07C4-ED3C-7EC81BB85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742E852-BF83-0971-51A1-4666CD3EB1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07302-2B85-482F-95A2-4BF2D39E755F}" type="datetimeFigureOut">
              <a:rPr lang="en-US" smtClean="0"/>
              <a:t>4/30/2023</a:t>
            </a:fld>
            <a:endParaRPr lang="en-US"/>
          </a:p>
        </p:txBody>
      </p:sp>
      <p:sp>
        <p:nvSpPr>
          <p:cNvPr id="4" name="Footer Placeholder 3">
            <a:extLst>
              <a:ext uri="{FF2B5EF4-FFF2-40B4-BE49-F238E27FC236}">
                <a16:creationId xmlns:a16="http://schemas.microsoft.com/office/drawing/2014/main" id="{F07C82E2-4909-E388-D34A-DCE0BE339C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68FEB1-980C-AAE4-C3CC-150A84EBB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AE501A-06DF-409A-802A-856D6205AF99}" type="slidenum">
              <a:rPr lang="en-US" smtClean="0"/>
              <a:t>‹#›</a:t>
            </a:fld>
            <a:endParaRPr lang="en-US"/>
          </a:p>
        </p:txBody>
      </p:sp>
    </p:spTree>
    <p:extLst>
      <p:ext uri="{BB962C8B-B14F-4D97-AF65-F5344CB8AC3E}">
        <p14:creationId xmlns:p14="http://schemas.microsoft.com/office/powerpoint/2010/main" val="429073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3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15600" y="2193580"/>
            <a:ext cx="11360700" cy="1230600"/>
          </a:xfrm>
          <a:prstGeom prst="rect">
            <a:avLst/>
          </a:prstGeom>
          <a:effectLst>
            <a:outerShdw blurRad="57150" dist="19050" dir="5400000" algn="bl" rotWithShape="0">
              <a:srgbClr val="000000">
                <a:alpha val="37000"/>
              </a:srgbClr>
            </a:outerShdw>
          </a:effectLst>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2" name="Google Shape;12;p2"/>
          <p:cNvSpPr/>
          <p:nvPr/>
        </p:nvSpPr>
        <p:spPr>
          <a:xfrm rot="10104194">
            <a:off x="2872261" y="4611090"/>
            <a:ext cx="9559819" cy="1824088"/>
          </a:xfrm>
          <a:custGeom>
            <a:avLst/>
            <a:gdLst/>
            <a:ahLst/>
            <a:cxnLst/>
            <a:rect l="l" t="t" r="r" b="b"/>
            <a:pathLst>
              <a:path w="12201525" h="2166807" extrusionOk="0">
                <a:moveTo>
                  <a:pt x="0" y="1942490"/>
                </a:moveTo>
                <a:cubicBezTo>
                  <a:pt x="310356" y="2088540"/>
                  <a:pt x="620713" y="2234590"/>
                  <a:pt x="1019175" y="2132990"/>
                </a:cubicBezTo>
                <a:cubicBezTo>
                  <a:pt x="1417637" y="2031390"/>
                  <a:pt x="1930400" y="1504340"/>
                  <a:pt x="2390775" y="1332890"/>
                </a:cubicBezTo>
                <a:cubicBezTo>
                  <a:pt x="2851150" y="1161440"/>
                  <a:pt x="3244850" y="1342415"/>
                  <a:pt x="3657600" y="1590065"/>
                </a:cubicBezTo>
                <a:cubicBezTo>
                  <a:pt x="4070350" y="1837715"/>
                  <a:pt x="4670425" y="2134577"/>
                  <a:pt x="5181600" y="1913915"/>
                </a:cubicBezTo>
                <a:cubicBezTo>
                  <a:pt x="5692775" y="1693253"/>
                  <a:pt x="6210300" y="566128"/>
                  <a:pt x="6724650" y="266090"/>
                </a:cubicBezTo>
                <a:cubicBezTo>
                  <a:pt x="7239000" y="-33948"/>
                  <a:pt x="7681913" y="-73635"/>
                  <a:pt x="8267700" y="113690"/>
                </a:cubicBezTo>
                <a:cubicBezTo>
                  <a:pt x="8853488" y="301015"/>
                  <a:pt x="9337675" y="983640"/>
                  <a:pt x="10239375" y="1390040"/>
                </a:cubicBezTo>
                <a:cubicBezTo>
                  <a:pt x="11141075" y="1796440"/>
                  <a:pt x="11547475" y="1021740"/>
                  <a:pt x="12201525" y="837590"/>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 name="Google Shape;13;p2"/>
          <p:cNvSpPr/>
          <p:nvPr/>
        </p:nvSpPr>
        <p:spPr>
          <a:xfrm rot="-1065891">
            <a:off x="-320030" y="377319"/>
            <a:ext cx="6598420" cy="1541805"/>
          </a:xfrm>
          <a:custGeom>
            <a:avLst/>
            <a:gdLst/>
            <a:ahLst/>
            <a:cxnLst/>
            <a:rect l="l" t="t" r="r" b="b"/>
            <a:pathLst>
              <a:path w="12201525" h="2166807" extrusionOk="0">
                <a:moveTo>
                  <a:pt x="0" y="1942490"/>
                </a:moveTo>
                <a:cubicBezTo>
                  <a:pt x="310356" y="2088540"/>
                  <a:pt x="620713" y="2234590"/>
                  <a:pt x="1019175" y="2132990"/>
                </a:cubicBezTo>
                <a:cubicBezTo>
                  <a:pt x="1417637" y="2031390"/>
                  <a:pt x="1930400" y="1504340"/>
                  <a:pt x="2390775" y="1332890"/>
                </a:cubicBezTo>
                <a:cubicBezTo>
                  <a:pt x="2851150" y="1161440"/>
                  <a:pt x="3244850" y="1342415"/>
                  <a:pt x="3657600" y="1590065"/>
                </a:cubicBezTo>
                <a:cubicBezTo>
                  <a:pt x="4070350" y="1837715"/>
                  <a:pt x="4670425" y="2134577"/>
                  <a:pt x="5181600" y="1913915"/>
                </a:cubicBezTo>
                <a:cubicBezTo>
                  <a:pt x="5692775" y="1693253"/>
                  <a:pt x="6210300" y="566128"/>
                  <a:pt x="6724650" y="266090"/>
                </a:cubicBezTo>
                <a:cubicBezTo>
                  <a:pt x="7239000" y="-33948"/>
                  <a:pt x="7681913" y="-73635"/>
                  <a:pt x="8267700" y="113690"/>
                </a:cubicBezTo>
                <a:cubicBezTo>
                  <a:pt x="8853488" y="301015"/>
                  <a:pt x="9337675" y="983640"/>
                  <a:pt x="10239375" y="1390040"/>
                </a:cubicBezTo>
                <a:cubicBezTo>
                  <a:pt x="11141075" y="1796440"/>
                  <a:pt x="11547475" y="1021740"/>
                  <a:pt x="12201525" y="837590"/>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 name="Google Shape;14;p2"/>
          <p:cNvSpPr/>
          <p:nvPr/>
        </p:nvSpPr>
        <p:spPr>
          <a:xfrm rot="-5400000" flipH="1">
            <a:off x="9204864" y="1401047"/>
            <a:ext cx="4099474" cy="1874800"/>
          </a:xfrm>
          <a:custGeom>
            <a:avLst/>
            <a:gdLst/>
            <a:ahLst/>
            <a:cxnLst/>
            <a:rect l="l" t="t" r="r" b="b"/>
            <a:pathLst>
              <a:path w="4725619" h="18748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4438497" y="1823787"/>
                  <a:pt x="4725619" y="18748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 name="Google Shape;15;p2"/>
          <p:cNvSpPr/>
          <p:nvPr/>
        </p:nvSpPr>
        <p:spPr>
          <a:xfrm rot="-5400000" flipH="1">
            <a:off x="9418570" y="1241531"/>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72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 name="Google Shape;16;p2"/>
          <p:cNvSpPr/>
          <p:nvPr/>
        </p:nvSpPr>
        <p:spPr>
          <a:xfrm rot="10800000">
            <a:off x="-3548" y="254247"/>
            <a:ext cx="3527798" cy="133215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17;p2"/>
          <p:cNvSpPr/>
          <p:nvPr/>
        </p:nvSpPr>
        <p:spPr>
          <a:xfrm>
            <a:off x="0" y="5138353"/>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 name="Google Shape;18;p2"/>
          <p:cNvSpPr/>
          <p:nvPr/>
        </p:nvSpPr>
        <p:spPr>
          <a:xfrm>
            <a:off x="0" y="5326100"/>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 name="Google Shape;19;p2"/>
          <p:cNvSpPr/>
          <p:nvPr/>
        </p:nvSpPr>
        <p:spPr>
          <a:xfrm>
            <a:off x="0" y="5901090"/>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20;p2"/>
          <p:cNvSpPr/>
          <p:nvPr/>
        </p:nvSpPr>
        <p:spPr>
          <a:xfrm>
            <a:off x="0"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21;p2"/>
          <p:cNvSpPr/>
          <p:nvPr/>
        </p:nvSpPr>
        <p:spPr>
          <a:xfrm>
            <a:off x="7782613" y="4828402"/>
            <a:ext cx="4407433" cy="166519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 name="Google Shape;22;p2"/>
          <p:cNvSpPr/>
          <p:nvPr/>
        </p:nvSpPr>
        <p:spPr>
          <a:xfrm>
            <a:off x="7553325" y="5191261"/>
            <a:ext cx="4634389" cy="166519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135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 name="Google Shape;23;p2"/>
          <p:cNvSpPr/>
          <p:nvPr/>
        </p:nvSpPr>
        <p:spPr>
          <a:xfrm>
            <a:off x="0" y="5765235"/>
            <a:ext cx="4185623"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24;p2"/>
          <p:cNvSpPr/>
          <p:nvPr/>
        </p:nvSpPr>
        <p:spPr>
          <a:xfrm>
            <a:off x="1" y="58807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25" name="Google Shape;25;p2"/>
          <p:cNvSpPr/>
          <p:nvPr/>
        </p:nvSpPr>
        <p:spPr>
          <a:xfrm rot="10800000">
            <a:off x="0" y="0"/>
            <a:ext cx="3707511" cy="133215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24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 name="Google Shape;26;p2"/>
          <p:cNvSpPr/>
          <p:nvPr/>
        </p:nvSpPr>
        <p:spPr>
          <a:xfrm rot="10800000" flipH="1">
            <a:off x="0" y="-526"/>
            <a:ext cx="3171819" cy="1210201"/>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24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27;p2"/>
          <p:cNvSpPr/>
          <p:nvPr/>
        </p:nvSpPr>
        <p:spPr>
          <a:xfrm rot="10800000" flipH="1">
            <a:off x="0" y="-28575"/>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28;p2"/>
          <p:cNvSpPr/>
          <p:nvPr/>
        </p:nvSpPr>
        <p:spPr>
          <a:xfrm flipH="1">
            <a:off x="7571226"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35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29;p2"/>
          <p:cNvSpPr/>
          <p:nvPr/>
        </p:nvSpPr>
        <p:spPr>
          <a:xfrm flipH="1">
            <a:off x="7314237" y="58868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30" name="Google Shape;30;p2"/>
          <p:cNvSpPr/>
          <p:nvPr/>
        </p:nvSpPr>
        <p:spPr>
          <a:xfrm rot="10800000">
            <a:off x="8002592" y="0"/>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72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 name="Google Shape;31;p2"/>
          <p:cNvSpPr/>
          <p:nvPr/>
        </p:nvSpPr>
        <p:spPr>
          <a:xfrm rot="10800000">
            <a:off x="8173802" y="212159"/>
            <a:ext cx="4018198"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 name="Google Shape;32;p2"/>
          <p:cNvSpPr txBox="1">
            <a:spLocks noGrp="1"/>
          </p:cNvSpPr>
          <p:nvPr>
            <p:ph type="subTitle" idx="1"/>
          </p:nvPr>
        </p:nvSpPr>
        <p:spPr>
          <a:xfrm>
            <a:off x="432800" y="44961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967348" y="2803175"/>
            <a:ext cx="102354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55" name="Google Shape;55;p5"/>
          <p:cNvSpPr txBox="1">
            <a:spLocks noGrp="1"/>
          </p:cNvSpPr>
          <p:nvPr>
            <p:ph type="body" idx="1"/>
          </p:nvPr>
        </p:nvSpPr>
        <p:spPr>
          <a:xfrm>
            <a:off x="967300" y="4055075"/>
            <a:ext cx="102354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6" name="Google Shape;56;p5"/>
          <p:cNvSpPr/>
          <p:nvPr/>
        </p:nvSpPr>
        <p:spPr>
          <a:xfrm rot="10800000">
            <a:off x="-3548" y="254247"/>
            <a:ext cx="3527798" cy="133215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 name="Google Shape;57;p5"/>
          <p:cNvSpPr/>
          <p:nvPr/>
        </p:nvSpPr>
        <p:spPr>
          <a:xfrm rot="10800000">
            <a:off x="0" y="0"/>
            <a:ext cx="3707511" cy="133215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24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 name="Google Shape;58;p5"/>
          <p:cNvSpPr/>
          <p:nvPr/>
        </p:nvSpPr>
        <p:spPr>
          <a:xfrm rot="10800000" flipH="1">
            <a:off x="0" y="-526"/>
            <a:ext cx="3171819" cy="1210201"/>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24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 name="Google Shape;59;p5"/>
          <p:cNvSpPr/>
          <p:nvPr/>
        </p:nvSpPr>
        <p:spPr>
          <a:xfrm rot="10800000" flipH="1">
            <a:off x="0" y="-28575"/>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 name="Google Shape;60;p5"/>
          <p:cNvSpPr/>
          <p:nvPr/>
        </p:nvSpPr>
        <p:spPr>
          <a:xfrm>
            <a:off x="7782613" y="4828402"/>
            <a:ext cx="4407433" cy="166519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 name="Google Shape;61;p5"/>
          <p:cNvSpPr/>
          <p:nvPr/>
        </p:nvSpPr>
        <p:spPr>
          <a:xfrm>
            <a:off x="7553325" y="5191261"/>
            <a:ext cx="4634389" cy="166519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1"/>
          </a:solidFill>
          <a:ln>
            <a:noFill/>
          </a:ln>
          <a:effectLst>
            <a:outerShdw blurRad="127000" dist="63500" dir="135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62;p5"/>
          <p:cNvSpPr/>
          <p:nvPr/>
        </p:nvSpPr>
        <p:spPr>
          <a:xfrm flipH="1">
            <a:off x="7571226"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35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63;p5"/>
          <p:cNvSpPr/>
          <p:nvPr/>
        </p:nvSpPr>
        <p:spPr>
          <a:xfrm flipH="1">
            <a:off x="7314237" y="58868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6" name="Google Shape;66;p6"/>
          <p:cNvSpPr txBox="1">
            <a:spLocks noGrp="1"/>
          </p:cNvSpPr>
          <p:nvPr>
            <p:ph type="body" idx="1"/>
          </p:nvPr>
        </p:nvSpPr>
        <p:spPr>
          <a:xfrm>
            <a:off x="1939600" y="2155795"/>
            <a:ext cx="32946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6"/>
          <p:cNvSpPr txBox="1">
            <a:spLocks noGrp="1"/>
          </p:cNvSpPr>
          <p:nvPr>
            <p:ph type="body" idx="2"/>
          </p:nvPr>
        </p:nvSpPr>
        <p:spPr>
          <a:xfrm>
            <a:off x="6888125" y="21557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68" name="Google Shape;68;p6"/>
          <p:cNvSpPr txBox="1">
            <a:spLocks noGrp="1"/>
          </p:cNvSpPr>
          <p:nvPr>
            <p:ph type="body" idx="3"/>
          </p:nvPr>
        </p:nvSpPr>
        <p:spPr>
          <a:xfrm>
            <a:off x="1939600" y="3739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69" name="Google Shape;69;p6"/>
          <p:cNvSpPr txBox="1">
            <a:spLocks noGrp="1"/>
          </p:cNvSpPr>
          <p:nvPr>
            <p:ph type="body" idx="4"/>
          </p:nvPr>
        </p:nvSpPr>
        <p:spPr>
          <a:xfrm>
            <a:off x="6888125" y="3739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70" name="Google Shape;70;p6"/>
          <p:cNvSpPr txBox="1">
            <a:spLocks noGrp="1"/>
          </p:cNvSpPr>
          <p:nvPr>
            <p:ph type="title" idx="5"/>
          </p:nvPr>
        </p:nvSpPr>
        <p:spPr>
          <a:xfrm>
            <a:off x="816102" y="2134575"/>
            <a:ext cx="1473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1" name="Google Shape;71;p6"/>
          <p:cNvSpPr txBox="1">
            <a:spLocks noGrp="1"/>
          </p:cNvSpPr>
          <p:nvPr>
            <p:ph type="title" idx="6"/>
          </p:nvPr>
        </p:nvSpPr>
        <p:spPr>
          <a:xfrm>
            <a:off x="5592725" y="2145825"/>
            <a:ext cx="152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2" name="Google Shape;72;p6"/>
          <p:cNvSpPr txBox="1">
            <a:spLocks noGrp="1"/>
          </p:cNvSpPr>
          <p:nvPr>
            <p:ph type="title" idx="7"/>
          </p:nvPr>
        </p:nvSpPr>
        <p:spPr>
          <a:xfrm>
            <a:off x="816102" y="3718426"/>
            <a:ext cx="1473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3" name="Google Shape;73;p6"/>
          <p:cNvSpPr txBox="1">
            <a:spLocks noGrp="1"/>
          </p:cNvSpPr>
          <p:nvPr>
            <p:ph type="title" idx="8"/>
          </p:nvPr>
        </p:nvSpPr>
        <p:spPr>
          <a:xfrm>
            <a:off x="5592725" y="3729677"/>
            <a:ext cx="152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4" name="Google Shape;74;p6"/>
          <p:cNvSpPr/>
          <p:nvPr/>
        </p:nvSpPr>
        <p:spPr>
          <a:xfrm rot="10104194">
            <a:off x="2872261" y="4611090"/>
            <a:ext cx="9559819" cy="1824088"/>
          </a:xfrm>
          <a:custGeom>
            <a:avLst/>
            <a:gdLst/>
            <a:ahLst/>
            <a:cxnLst/>
            <a:rect l="l" t="t" r="r" b="b"/>
            <a:pathLst>
              <a:path w="12201525" h="2166807" extrusionOk="0">
                <a:moveTo>
                  <a:pt x="0" y="1942490"/>
                </a:moveTo>
                <a:cubicBezTo>
                  <a:pt x="310356" y="2088540"/>
                  <a:pt x="620713" y="2234590"/>
                  <a:pt x="1019175" y="2132990"/>
                </a:cubicBezTo>
                <a:cubicBezTo>
                  <a:pt x="1417637" y="2031390"/>
                  <a:pt x="1930400" y="1504340"/>
                  <a:pt x="2390775" y="1332890"/>
                </a:cubicBezTo>
                <a:cubicBezTo>
                  <a:pt x="2851150" y="1161440"/>
                  <a:pt x="3244850" y="1342415"/>
                  <a:pt x="3657600" y="1590065"/>
                </a:cubicBezTo>
                <a:cubicBezTo>
                  <a:pt x="4070350" y="1837715"/>
                  <a:pt x="4670425" y="2134577"/>
                  <a:pt x="5181600" y="1913915"/>
                </a:cubicBezTo>
                <a:cubicBezTo>
                  <a:pt x="5692775" y="1693253"/>
                  <a:pt x="6210300" y="566128"/>
                  <a:pt x="6724650" y="266090"/>
                </a:cubicBezTo>
                <a:cubicBezTo>
                  <a:pt x="7239000" y="-33948"/>
                  <a:pt x="7681913" y="-73635"/>
                  <a:pt x="8267700" y="113690"/>
                </a:cubicBezTo>
                <a:cubicBezTo>
                  <a:pt x="8853488" y="301015"/>
                  <a:pt x="9337675" y="983640"/>
                  <a:pt x="10239375" y="1390040"/>
                </a:cubicBezTo>
                <a:cubicBezTo>
                  <a:pt x="11141075" y="1796440"/>
                  <a:pt x="11547475" y="1021740"/>
                  <a:pt x="12201525" y="837590"/>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 name="Google Shape;75;p6"/>
          <p:cNvSpPr/>
          <p:nvPr/>
        </p:nvSpPr>
        <p:spPr>
          <a:xfrm>
            <a:off x="0" y="5138353"/>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 name="Google Shape;76;p6"/>
          <p:cNvSpPr/>
          <p:nvPr/>
        </p:nvSpPr>
        <p:spPr>
          <a:xfrm>
            <a:off x="0" y="5326100"/>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 name="Google Shape;77;p6"/>
          <p:cNvSpPr/>
          <p:nvPr/>
        </p:nvSpPr>
        <p:spPr>
          <a:xfrm>
            <a:off x="0" y="5901090"/>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 name="Google Shape;78;p6"/>
          <p:cNvSpPr/>
          <p:nvPr/>
        </p:nvSpPr>
        <p:spPr>
          <a:xfrm>
            <a:off x="0"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 name="Google Shape;79;p6"/>
          <p:cNvSpPr/>
          <p:nvPr/>
        </p:nvSpPr>
        <p:spPr>
          <a:xfrm>
            <a:off x="7782613" y="4828402"/>
            <a:ext cx="4407433" cy="166519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80;p6"/>
          <p:cNvSpPr/>
          <p:nvPr/>
        </p:nvSpPr>
        <p:spPr>
          <a:xfrm>
            <a:off x="7553325" y="5191261"/>
            <a:ext cx="4634389" cy="166519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135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 name="Google Shape;81;p6"/>
          <p:cNvSpPr/>
          <p:nvPr/>
        </p:nvSpPr>
        <p:spPr>
          <a:xfrm>
            <a:off x="0" y="5765235"/>
            <a:ext cx="4185623"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 name="Google Shape;82;p6"/>
          <p:cNvSpPr/>
          <p:nvPr/>
        </p:nvSpPr>
        <p:spPr>
          <a:xfrm>
            <a:off x="1" y="58807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83" name="Google Shape;83;p6"/>
          <p:cNvSpPr/>
          <p:nvPr/>
        </p:nvSpPr>
        <p:spPr>
          <a:xfrm flipH="1">
            <a:off x="7571226"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35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 name="Google Shape;84;p6"/>
          <p:cNvSpPr/>
          <p:nvPr/>
        </p:nvSpPr>
        <p:spPr>
          <a:xfrm flipH="1">
            <a:off x="7314237" y="58868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88" name="Google Shape;88;p7"/>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9" name="Google Shape;89;p7"/>
          <p:cNvSpPr txBox="1">
            <a:spLocks noGrp="1"/>
          </p:cNvSpPr>
          <p:nvPr>
            <p:ph type="title" idx="2"/>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0" name="Google Shape;90;p7"/>
          <p:cNvSpPr/>
          <p:nvPr/>
        </p:nvSpPr>
        <p:spPr>
          <a:xfrm rot="-5400000" flipH="1">
            <a:off x="9325719" y="4296689"/>
            <a:ext cx="3527798" cy="1601921"/>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1" name="Google Shape;91;p7"/>
          <p:cNvSpPr/>
          <p:nvPr/>
        </p:nvSpPr>
        <p:spPr>
          <a:xfrm rot="-5400000" flipH="1">
            <a:off x="9541505" y="4203284"/>
            <a:ext cx="3707511" cy="1601921"/>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96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2" name="Google Shape;92;p7"/>
          <p:cNvSpPr/>
          <p:nvPr/>
        </p:nvSpPr>
        <p:spPr>
          <a:xfrm rot="-5400000">
            <a:off x="9883287" y="4544438"/>
            <a:ext cx="3171819" cy="1455305"/>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4"/>
          </a:solidFill>
          <a:ln>
            <a:noFill/>
          </a:ln>
          <a:effectLst>
            <a:outerShdw blurRad="127000" dist="63500" dir="96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3" name="Google Shape;93;p7"/>
          <p:cNvSpPr/>
          <p:nvPr/>
        </p:nvSpPr>
        <p:spPr>
          <a:xfrm rot="-5400000">
            <a:off x="9303966" y="3931324"/>
            <a:ext cx="4011244" cy="184211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4" name="Google Shape;94;p7"/>
          <p:cNvSpPr/>
          <p:nvPr/>
        </p:nvSpPr>
        <p:spPr>
          <a:xfrm rot="10800000" flipH="1">
            <a:off x="0" y="20765"/>
            <a:ext cx="4141609" cy="1719558"/>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 name="Google Shape;95;p7"/>
          <p:cNvSpPr/>
          <p:nvPr/>
        </p:nvSpPr>
        <p:spPr>
          <a:xfrm rot="10800000" flipH="1">
            <a:off x="0" y="1582"/>
            <a:ext cx="4456607" cy="1485943"/>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24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96"/>
        <p:cNvGrpSpPr/>
        <p:nvPr/>
      </p:nvGrpSpPr>
      <p:grpSpPr>
        <a:xfrm>
          <a:off x="0" y="0"/>
          <a:ext cx="0" cy="0"/>
          <a:chOff x="0" y="0"/>
          <a:chExt cx="0" cy="0"/>
        </a:xfrm>
      </p:grpSpPr>
      <p:sp>
        <p:nvSpPr>
          <p:cNvPr id="97" name="Google Shape;97;p8"/>
          <p:cNvSpPr/>
          <p:nvPr/>
        </p:nvSpPr>
        <p:spPr>
          <a:xfrm rot="10800000" flipH="1">
            <a:off x="8664202" y="254247"/>
            <a:ext cx="3527798" cy="133215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 name="Google Shape;98;p8"/>
          <p:cNvSpPr/>
          <p:nvPr/>
        </p:nvSpPr>
        <p:spPr>
          <a:xfrm rot="10800000" flipH="1">
            <a:off x="8480941" y="0"/>
            <a:ext cx="3707511" cy="133215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4"/>
          </a:solidFill>
          <a:ln>
            <a:noFill/>
          </a:ln>
          <a:effectLst>
            <a:outerShdw blurRad="127000" dist="63500" dir="24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 name="Google Shape;99;p8"/>
          <p:cNvSpPr/>
          <p:nvPr/>
        </p:nvSpPr>
        <p:spPr>
          <a:xfrm rot="10800000">
            <a:off x="9016633" y="-526"/>
            <a:ext cx="3171819" cy="1210201"/>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1"/>
          </a:solidFill>
          <a:ln>
            <a:noFill/>
          </a:ln>
          <a:effectLst>
            <a:outerShdw blurRad="127000" dist="63500" dir="24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0" name="Google Shape;100;p8"/>
          <p:cNvSpPr/>
          <p:nvPr/>
        </p:nvSpPr>
        <p:spPr>
          <a:xfrm rot="10800000">
            <a:off x="8177208" y="-28575"/>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 name="Google Shape;101;p8"/>
          <p:cNvSpPr/>
          <p:nvPr/>
        </p:nvSpPr>
        <p:spPr>
          <a:xfrm flipH="1">
            <a:off x="-1585" y="5234250"/>
            <a:ext cx="4407433" cy="133215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 name="Google Shape;102;p8"/>
          <p:cNvSpPr/>
          <p:nvPr/>
        </p:nvSpPr>
        <p:spPr>
          <a:xfrm flipH="1">
            <a:off x="747" y="5524550"/>
            <a:ext cx="4634389" cy="133215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1"/>
          </a:solidFill>
          <a:ln>
            <a:noFill/>
          </a:ln>
          <a:effectLst>
            <a:outerShdw blurRad="127000" dist="63500" dir="1350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 name="Google Shape;103;p8"/>
          <p:cNvSpPr/>
          <p:nvPr/>
        </p:nvSpPr>
        <p:spPr>
          <a:xfrm>
            <a:off x="-3550" y="6256172"/>
            <a:ext cx="4620774" cy="60180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35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 name="Google Shape;104;p8"/>
          <p:cNvSpPr/>
          <p:nvPr/>
        </p:nvSpPr>
        <p:spPr>
          <a:xfrm>
            <a:off x="-3550" y="6081061"/>
            <a:ext cx="4877763" cy="776905"/>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105" name="Google Shape;105;p8"/>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06" name="Google Shape;106;p8"/>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07" name="Google Shape;107;p8"/>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8" name="Google Shape;108;p8"/>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09" name="Google Shape;109;p8"/>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27"/>
        <p:cNvGrpSpPr/>
        <p:nvPr/>
      </p:nvGrpSpPr>
      <p:grpSpPr>
        <a:xfrm>
          <a:off x="0" y="0"/>
          <a:ext cx="0" cy="0"/>
          <a:chOff x="0" y="0"/>
          <a:chExt cx="0" cy="0"/>
        </a:xfrm>
      </p:grpSpPr>
      <p:sp>
        <p:nvSpPr>
          <p:cNvPr id="128" name="Google Shape;128;p10"/>
          <p:cNvSpPr/>
          <p:nvPr/>
        </p:nvSpPr>
        <p:spPr>
          <a:xfrm flipH="1">
            <a:off x="-7065" y="5276361"/>
            <a:ext cx="4634389" cy="166519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1"/>
          </a:solidFill>
          <a:ln>
            <a:noFill/>
          </a:ln>
          <a:effectLst>
            <a:outerShdw blurRad="127000" dist="63500" dir="1452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9" name="Google Shape;129;p10"/>
          <p:cNvSpPr/>
          <p:nvPr/>
        </p:nvSpPr>
        <p:spPr>
          <a:xfrm>
            <a:off x="-11351" y="59719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3"/>
            </a:solidFill>
            <a:prstDash val="solid"/>
            <a:miter lim="8000"/>
            <a:headEnd type="none" w="sm" len="sm"/>
            <a:tailEnd type="none" w="sm" len="sm"/>
          </a:ln>
          <a:effectLst>
            <a:outerShdw blurRad="63500" dist="9525" dir="14520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130" name="Google Shape;130;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31" name="Google Shape;131;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32" name="Google Shape;132;p10"/>
          <p:cNvSpPr/>
          <p:nvPr/>
        </p:nvSpPr>
        <p:spPr>
          <a:xfrm rot="695806" flipH="1">
            <a:off x="2896108" y="382378"/>
            <a:ext cx="9559819" cy="1475628"/>
          </a:xfrm>
          <a:custGeom>
            <a:avLst/>
            <a:gdLst/>
            <a:ahLst/>
            <a:cxnLst/>
            <a:rect l="l" t="t" r="r" b="b"/>
            <a:pathLst>
              <a:path w="12201525" h="2166807" extrusionOk="0">
                <a:moveTo>
                  <a:pt x="0" y="1942490"/>
                </a:moveTo>
                <a:cubicBezTo>
                  <a:pt x="310356" y="2088540"/>
                  <a:pt x="620713" y="2234590"/>
                  <a:pt x="1019175" y="2132990"/>
                </a:cubicBezTo>
                <a:cubicBezTo>
                  <a:pt x="1417637" y="2031390"/>
                  <a:pt x="1930400" y="1504340"/>
                  <a:pt x="2390775" y="1332890"/>
                </a:cubicBezTo>
                <a:cubicBezTo>
                  <a:pt x="2851150" y="1161440"/>
                  <a:pt x="3244850" y="1342415"/>
                  <a:pt x="3657600" y="1590065"/>
                </a:cubicBezTo>
                <a:cubicBezTo>
                  <a:pt x="4070350" y="1837715"/>
                  <a:pt x="4670425" y="2134577"/>
                  <a:pt x="5181600" y="1913915"/>
                </a:cubicBezTo>
                <a:cubicBezTo>
                  <a:pt x="5692775" y="1693253"/>
                  <a:pt x="6210300" y="566128"/>
                  <a:pt x="6724650" y="266090"/>
                </a:cubicBezTo>
                <a:cubicBezTo>
                  <a:pt x="7239000" y="-33948"/>
                  <a:pt x="7681913" y="-73635"/>
                  <a:pt x="8267700" y="113690"/>
                </a:cubicBezTo>
                <a:cubicBezTo>
                  <a:pt x="8853488" y="301015"/>
                  <a:pt x="9337675" y="983640"/>
                  <a:pt x="10239375" y="1390040"/>
                </a:cubicBezTo>
                <a:cubicBezTo>
                  <a:pt x="11141075" y="1796440"/>
                  <a:pt x="11547475" y="1021740"/>
                  <a:pt x="12201525" y="837590"/>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3" name="Google Shape;133;p10"/>
          <p:cNvSpPr/>
          <p:nvPr/>
        </p:nvSpPr>
        <p:spPr>
          <a:xfrm rot="10800000" flipH="1">
            <a:off x="-11362" y="143706"/>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4" name="Google Shape;134;p10"/>
          <p:cNvSpPr/>
          <p:nvPr/>
        </p:nvSpPr>
        <p:spPr>
          <a:xfrm rot="10800000" flipH="1">
            <a:off x="-11362" y="-44041"/>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3"/>
          </a:solidFill>
          <a:ln>
            <a:noFill/>
          </a:ln>
          <a:effectLst>
            <a:outerShdw blurRad="127000" dist="63500" dir="306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5" name="Google Shape;135;p10"/>
          <p:cNvSpPr/>
          <p:nvPr/>
        </p:nvSpPr>
        <p:spPr>
          <a:xfrm rot="10800000" flipH="1">
            <a:off x="-11362" y="-44041"/>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306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6" name="Google Shape;136;p10"/>
          <p:cNvSpPr/>
          <p:nvPr/>
        </p:nvSpPr>
        <p:spPr>
          <a:xfrm rot="10800000" flipH="1">
            <a:off x="-11362" y="-44041"/>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306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7" name="Google Shape;137;p10"/>
          <p:cNvSpPr/>
          <p:nvPr/>
        </p:nvSpPr>
        <p:spPr>
          <a:xfrm rot="10800000" flipH="1">
            <a:off x="7771251" y="320358"/>
            <a:ext cx="4407433" cy="166519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3"/>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8" name="Google Shape;138;p10"/>
          <p:cNvSpPr/>
          <p:nvPr/>
        </p:nvSpPr>
        <p:spPr>
          <a:xfrm rot="10800000" flipH="1">
            <a:off x="7541963" y="-42501"/>
            <a:ext cx="4634389" cy="1665199"/>
          </a:xfrm>
          <a:custGeom>
            <a:avLst/>
            <a:gdLst/>
            <a:ahLst/>
            <a:cxnLst/>
            <a:rect l="l" t="t" r="r" b="b"/>
            <a:pathLst>
              <a:path w="3707511" h="1332159" extrusionOk="0">
                <a:moveTo>
                  <a:pt x="23" y="1331585"/>
                </a:moveTo>
                <a:cubicBezTo>
                  <a:pt x="27560" y="1207669"/>
                  <a:pt x="93649" y="996666"/>
                  <a:pt x="266237" y="806110"/>
                </a:cubicBezTo>
                <a:cubicBezTo>
                  <a:pt x="524672" y="520690"/>
                  <a:pt x="861931" y="439387"/>
                  <a:pt x="1064810" y="420593"/>
                </a:cubicBezTo>
                <a:cubicBezTo>
                  <a:pt x="1560476" y="374675"/>
                  <a:pt x="1731067" y="569912"/>
                  <a:pt x="2129527" y="576590"/>
                </a:cubicBezTo>
                <a:cubicBezTo>
                  <a:pt x="2594008" y="584438"/>
                  <a:pt x="2807694" y="436702"/>
                  <a:pt x="2992399" y="292064"/>
                </a:cubicBezTo>
                <a:cubicBezTo>
                  <a:pt x="3101307" y="206768"/>
                  <a:pt x="3195484" y="82232"/>
                  <a:pt x="3396228" y="25850"/>
                </a:cubicBezTo>
                <a:cubicBezTo>
                  <a:pt x="3496394" y="-1446"/>
                  <a:pt x="3601103" y="-7676"/>
                  <a:pt x="3703748" y="7538"/>
                </a:cubicBezTo>
                <a:cubicBezTo>
                  <a:pt x="3704987" y="448908"/>
                  <a:pt x="3706226" y="890257"/>
                  <a:pt x="3707534" y="1331585"/>
                </a:cubicBezTo>
                <a:close/>
              </a:path>
            </a:pathLst>
          </a:custGeom>
          <a:solidFill>
            <a:schemeClr val="accent3"/>
          </a:solidFill>
          <a:ln>
            <a:noFill/>
          </a:ln>
          <a:effectLst>
            <a:outerShdw blurRad="127000" dist="63500" dir="3060000" algn="b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9" name="Google Shape;139;p10"/>
          <p:cNvSpPr/>
          <p:nvPr/>
        </p:nvSpPr>
        <p:spPr>
          <a:xfrm rot="10800000" flipH="1">
            <a:off x="-11362" y="91813"/>
            <a:ext cx="4185623"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0" name="Google Shape;140;p10"/>
          <p:cNvSpPr/>
          <p:nvPr/>
        </p:nvSpPr>
        <p:spPr>
          <a:xfrm rot="10800000" flipH="1">
            <a:off x="-11362" y="-37941"/>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141" name="Google Shape;141;p10"/>
          <p:cNvSpPr/>
          <p:nvPr/>
        </p:nvSpPr>
        <p:spPr>
          <a:xfrm rot="10800000">
            <a:off x="7559864" y="-44041"/>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306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2" name="Google Shape;142;p10"/>
          <p:cNvSpPr/>
          <p:nvPr/>
        </p:nvSpPr>
        <p:spPr>
          <a:xfrm rot="10800000">
            <a:off x="7302874" y="-44041"/>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143" name="Google Shape;143;p10"/>
          <p:cNvSpPr/>
          <p:nvPr/>
        </p:nvSpPr>
        <p:spPr>
          <a:xfrm flipH="1">
            <a:off x="-9397" y="4913502"/>
            <a:ext cx="4407433" cy="1665199"/>
          </a:xfrm>
          <a:custGeom>
            <a:avLst/>
            <a:gdLst/>
            <a:ahLst/>
            <a:cxnLst/>
            <a:rect l="l" t="t" r="r" b="b"/>
            <a:pathLst>
              <a:path w="3703725" h="1332159" extrusionOk="0">
                <a:moveTo>
                  <a:pt x="0" y="1332159"/>
                </a:moveTo>
                <a:cubicBezTo>
                  <a:pt x="27537" y="1208243"/>
                  <a:pt x="93626" y="997240"/>
                  <a:pt x="266214" y="806684"/>
                </a:cubicBezTo>
                <a:cubicBezTo>
                  <a:pt x="524649" y="521264"/>
                  <a:pt x="861908" y="439961"/>
                  <a:pt x="1064787" y="421167"/>
                </a:cubicBezTo>
                <a:cubicBezTo>
                  <a:pt x="1560453" y="375249"/>
                  <a:pt x="1731044" y="570486"/>
                  <a:pt x="2129504" y="577164"/>
                </a:cubicBezTo>
                <a:cubicBezTo>
                  <a:pt x="2593985" y="585012"/>
                  <a:pt x="2807671" y="437276"/>
                  <a:pt x="2992376" y="292638"/>
                </a:cubicBezTo>
                <a:cubicBezTo>
                  <a:pt x="3101284" y="207342"/>
                  <a:pt x="3195461" y="82806"/>
                  <a:pt x="3396205" y="26424"/>
                </a:cubicBezTo>
                <a:cubicBezTo>
                  <a:pt x="3496371" y="-872"/>
                  <a:pt x="3601080" y="-7102"/>
                  <a:pt x="3703725" y="8112"/>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4" name="Google Shape;144;p10"/>
          <p:cNvSpPr/>
          <p:nvPr/>
        </p:nvSpPr>
        <p:spPr>
          <a:xfrm>
            <a:off x="-11351" y="61908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3"/>
          </a:solidFill>
          <a:ln>
            <a:noFill/>
          </a:ln>
          <a:effectLst>
            <a:outerShdw blurRad="127000" dist="63500" dir="1452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65"/>
        <p:cNvGrpSpPr/>
        <p:nvPr/>
      </p:nvGrpSpPr>
      <p:grpSpPr>
        <a:xfrm>
          <a:off x="0" y="0"/>
          <a:ext cx="0" cy="0"/>
          <a:chOff x="0" y="0"/>
          <a:chExt cx="0" cy="0"/>
        </a:xfrm>
      </p:grpSpPr>
      <p:sp>
        <p:nvSpPr>
          <p:cNvPr id="166" name="Google Shape;166;p12"/>
          <p:cNvSpPr txBox="1">
            <a:spLocks noGrp="1"/>
          </p:cNvSpPr>
          <p:nvPr>
            <p:ph type="subTitle" idx="1"/>
          </p:nvPr>
        </p:nvSpPr>
        <p:spPr>
          <a:xfrm>
            <a:off x="18558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67" name="Google Shape;167;p12"/>
          <p:cNvSpPr txBox="1">
            <a:spLocks noGrp="1"/>
          </p:cNvSpPr>
          <p:nvPr>
            <p:ph type="subTitle" idx="2"/>
          </p:nvPr>
        </p:nvSpPr>
        <p:spPr>
          <a:xfrm>
            <a:off x="3151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68" name="Google Shape;168;p12"/>
          <p:cNvSpPr txBox="1">
            <a:spLocks noGrp="1"/>
          </p:cNvSpPr>
          <p:nvPr>
            <p:ph type="subTitle" idx="3"/>
          </p:nvPr>
        </p:nvSpPr>
        <p:spPr>
          <a:xfrm>
            <a:off x="48276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69" name="Google Shape;169;p1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0" name="Google Shape;170;p12"/>
          <p:cNvSpPr txBox="1">
            <a:spLocks noGrp="1"/>
          </p:cNvSpPr>
          <p:nvPr>
            <p:ph type="body" idx="4"/>
          </p:nvPr>
        </p:nvSpPr>
        <p:spPr>
          <a:xfrm>
            <a:off x="18558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71" name="Google Shape;171;p12"/>
          <p:cNvSpPr txBox="1">
            <a:spLocks noGrp="1"/>
          </p:cNvSpPr>
          <p:nvPr>
            <p:ph type="body" idx="5"/>
          </p:nvPr>
        </p:nvSpPr>
        <p:spPr>
          <a:xfrm>
            <a:off x="3151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72" name="Google Shape;172;p12"/>
          <p:cNvSpPr txBox="1">
            <a:spLocks noGrp="1"/>
          </p:cNvSpPr>
          <p:nvPr>
            <p:ph type="body" idx="6"/>
          </p:nvPr>
        </p:nvSpPr>
        <p:spPr>
          <a:xfrm>
            <a:off x="48276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73" name="Google Shape;173;p12"/>
          <p:cNvSpPr/>
          <p:nvPr/>
        </p:nvSpPr>
        <p:spPr>
          <a:xfrm>
            <a:off x="0" y="5138353"/>
            <a:ext cx="4011244" cy="1531900"/>
          </a:xfrm>
          <a:custGeom>
            <a:avLst/>
            <a:gdLst/>
            <a:ahLst/>
            <a:cxnLst/>
            <a:rect l="l" t="t" r="r" b="b"/>
            <a:pathLst>
              <a:path w="4011244" h="15319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3724122" y="1480887"/>
                  <a:pt x="4011244" y="15319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 name="Google Shape;174;p12"/>
          <p:cNvSpPr/>
          <p:nvPr/>
        </p:nvSpPr>
        <p:spPr>
          <a:xfrm>
            <a:off x="0" y="5326100"/>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 name="Google Shape;175;p12"/>
          <p:cNvSpPr/>
          <p:nvPr/>
        </p:nvSpPr>
        <p:spPr>
          <a:xfrm>
            <a:off x="0" y="5901090"/>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 name="Google Shape;176;p12"/>
          <p:cNvSpPr/>
          <p:nvPr/>
        </p:nvSpPr>
        <p:spPr>
          <a:xfrm>
            <a:off x="0" y="6105749"/>
            <a:ext cx="4620774" cy="752251"/>
          </a:xfrm>
          <a:custGeom>
            <a:avLst/>
            <a:gdLst/>
            <a:ahLst/>
            <a:cxnLst/>
            <a:rect l="l" t="t" r="r" b="b"/>
            <a:pathLst>
              <a:path w="4620774" h="752251" extrusionOk="0">
                <a:moveTo>
                  <a:pt x="3740" y="501504"/>
                </a:moveTo>
                <a:cubicBezTo>
                  <a:pt x="146313" y="562581"/>
                  <a:pt x="293636" y="611721"/>
                  <a:pt x="444332" y="648414"/>
                </a:cubicBezTo>
                <a:cubicBezTo>
                  <a:pt x="532863" y="669961"/>
                  <a:pt x="661668" y="701285"/>
                  <a:pt x="820694" y="712644"/>
                </a:cubicBezTo>
                <a:cubicBezTo>
                  <a:pt x="929259" y="720423"/>
                  <a:pt x="1207107" y="737634"/>
                  <a:pt x="1499963" y="630033"/>
                </a:cubicBezTo>
                <a:cubicBezTo>
                  <a:pt x="1772991" y="529729"/>
                  <a:pt x="1774576" y="468804"/>
                  <a:pt x="2133314" y="226134"/>
                </a:cubicBezTo>
                <a:cubicBezTo>
                  <a:pt x="2355743" y="75713"/>
                  <a:pt x="2499279" y="27661"/>
                  <a:pt x="2684053" y="5838"/>
                </a:cubicBezTo>
                <a:cubicBezTo>
                  <a:pt x="2995840" y="-30855"/>
                  <a:pt x="3250214" y="96229"/>
                  <a:pt x="3510163" y="226134"/>
                </a:cubicBezTo>
                <a:cubicBezTo>
                  <a:pt x="3843223" y="392595"/>
                  <a:pt x="3925489" y="524635"/>
                  <a:pt x="4290354" y="657570"/>
                </a:cubicBezTo>
                <a:cubicBezTo>
                  <a:pt x="4398093" y="696838"/>
                  <a:pt x="4508516" y="728292"/>
                  <a:pt x="4620798" y="751677"/>
                </a:cubicBezTo>
                <a:lnTo>
                  <a:pt x="23" y="751677"/>
                </a:lnTo>
                <a:close/>
              </a:path>
            </a:pathLst>
          </a:custGeom>
          <a:solidFill>
            <a:schemeClr val="accent4"/>
          </a:solidFill>
          <a:ln>
            <a:noFill/>
          </a:ln>
          <a:effectLst>
            <a:outerShdw blurRad="127000" dist="635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 name="Google Shape;177;p12"/>
          <p:cNvSpPr/>
          <p:nvPr/>
        </p:nvSpPr>
        <p:spPr>
          <a:xfrm>
            <a:off x="0" y="5765235"/>
            <a:ext cx="4185623"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 name="Google Shape;178;p12"/>
          <p:cNvSpPr/>
          <p:nvPr/>
        </p:nvSpPr>
        <p:spPr>
          <a:xfrm>
            <a:off x="1" y="5880769"/>
            <a:ext cx="4877763" cy="971131"/>
          </a:xfrm>
          <a:custGeom>
            <a:avLst/>
            <a:gdLst/>
            <a:ahLst/>
            <a:cxnLst/>
            <a:rect l="l" t="t" r="r" b="b"/>
            <a:pathLst>
              <a:path w="4914623" h="971131" extrusionOk="0">
                <a:moveTo>
                  <a:pt x="0" y="501883"/>
                </a:moveTo>
                <a:cubicBezTo>
                  <a:pt x="142573" y="562960"/>
                  <a:pt x="289896" y="612100"/>
                  <a:pt x="440592" y="648793"/>
                </a:cubicBezTo>
                <a:cubicBezTo>
                  <a:pt x="529123" y="670340"/>
                  <a:pt x="657928" y="701664"/>
                  <a:pt x="816954" y="713023"/>
                </a:cubicBezTo>
                <a:cubicBezTo>
                  <a:pt x="925519" y="720802"/>
                  <a:pt x="1203367" y="738013"/>
                  <a:pt x="1496223" y="630412"/>
                </a:cubicBezTo>
                <a:cubicBezTo>
                  <a:pt x="1769251" y="530108"/>
                  <a:pt x="1770836" y="469183"/>
                  <a:pt x="2129574" y="226513"/>
                </a:cubicBezTo>
                <a:cubicBezTo>
                  <a:pt x="2352003" y="76092"/>
                  <a:pt x="2495539" y="28040"/>
                  <a:pt x="2680313" y="6217"/>
                </a:cubicBezTo>
                <a:cubicBezTo>
                  <a:pt x="2992100" y="-30476"/>
                  <a:pt x="3240306" y="102016"/>
                  <a:pt x="3506423" y="226513"/>
                </a:cubicBezTo>
                <a:cubicBezTo>
                  <a:pt x="3772540" y="351010"/>
                  <a:pt x="4082886" y="637731"/>
                  <a:pt x="4277015" y="753199"/>
                </a:cubicBezTo>
                <a:cubicBezTo>
                  <a:pt x="4471144" y="868667"/>
                  <a:pt x="4802341" y="947746"/>
                  <a:pt x="4914623" y="971131"/>
                </a:cubicBezTo>
              </a:path>
            </a:pathLst>
          </a:custGeom>
          <a:noFill/>
          <a:ln w="19050" cap="flat" cmpd="sng">
            <a:solidFill>
              <a:schemeClr val="accent4"/>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p>
        </p:txBody>
      </p:sp>
      <p:sp>
        <p:nvSpPr>
          <p:cNvPr id="179" name="Google Shape;179;p12"/>
          <p:cNvSpPr/>
          <p:nvPr/>
        </p:nvSpPr>
        <p:spPr>
          <a:xfrm rot="-5400000" flipH="1">
            <a:off x="9204864" y="1401047"/>
            <a:ext cx="4099474" cy="1874800"/>
          </a:xfrm>
          <a:custGeom>
            <a:avLst/>
            <a:gdLst/>
            <a:ahLst/>
            <a:cxnLst/>
            <a:rect l="l" t="t" r="r" b="b"/>
            <a:pathLst>
              <a:path w="4725619" h="1874800" extrusionOk="0">
                <a:moveTo>
                  <a:pt x="0" y="235321"/>
                </a:moveTo>
                <a:cubicBezTo>
                  <a:pt x="181358" y="121104"/>
                  <a:pt x="384592" y="46073"/>
                  <a:pt x="596657" y="15025"/>
                </a:cubicBezTo>
                <a:cubicBezTo>
                  <a:pt x="989059" y="-41151"/>
                  <a:pt x="1294169" y="74642"/>
                  <a:pt x="1422767" y="125173"/>
                </a:cubicBezTo>
                <a:cubicBezTo>
                  <a:pt x="1802089" y="274354"/>
                  <a:pt x="1798027" y="420851"/>
                  <a:pt x="2377405" y="822822"/>
                </a:cubicBezTo>
                <a:cubicBezTo>
                  <a:pt x="2568925" y="955688"/>
                  <a:pt x="2821852" y="1129309"/>
                  <a:pt x="3175978" y="1281726"/>
                </a:cubicBezTo>
                <a:cubicBezTo>
                  <a:pt x="3443851" y="1396968"/>
                  <a:pt x="4438497" y="1823787"/>
                  <a:pt x="4725619" y="1874800"/>
                </a:cubicBezTo>
              </a:path>
            </a:pathLst>
          </a:custGeom>
          <a:noFill/>
          <a:ln w="19050" cap="flat" cmpd="sng">
            <a:solidFill>
              <a:schemeClr val="accent2"/>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 name="Google Shape;180;p12"/>
          <p:cNvSpPr/>
          <p:nvPr/>
        </p:nvSpPr>
        <p:spPr>
          <a:xfrm rot="-5400000" flipH="1">
            <a:off x="9418570" y="1241531"/>
            <a:ext cx="4014961" cy="1531900"/>
          </a:xfrm>
          <a:custGeom>
            <a:avLst/>
            <a:gdLst/>
            <a:ahLst/>
            <a:cxnLst/>
            <a:rect l="l" t="t" r="r" b="b"/>
            <a:pathLst>
              <a:path w="4014961" h="1531900" extrusionOk="0">
                <a:moveTo>
                  <a:pt x="3741" y="234747"/>
                </a:moveTo>
                <a:cubicBezTo>
                  <a:pt x="185099" y="120530"/>
                  <a:pt x="388333" y="45499"/>
                  <a:pt x="600398" y="14451"/>
                </a:cubicBezTo>
                <a:cubicBezTo>
                  <a:pt x="992800" y="-41725"/>
                  <a:pt x="1297910" y="74068"/>
                  <a:pt x="1426508" y="124599"/>
                </a:cubicBezTo>
                <a:cubicBezTo>
                  <a:pt x="1805830" y="273780"/>
                  <a:pt x="1801768" y="420277"/>
                  <a:pt x="2381146" y="822248"/>
                </a:cubicBezTo>
                <a:cubicBezTo>
                  <a:pt x="2572666" y="955114"/>
                  <a:pt x="2825593" y="1128735"/>
                  <a:pt x="3179719" y="1281152"/>
                </a:cubicBezTo>
                <a:cubicBezTo>
                  <a:pt x="3447592" y="1396394"/>
                  <a:pt x="3727863" y="1480313"/>
                  <a:pt x="4014985" y="1531326"/>
                </a:cubicBezTo>
                <a:lnTo>
                  <a:pt x="23" y="1531326"/>
                </a:lnTo>
                <a:close/>
              </a:path>
            </a:pathLst>
          </a:custGeom>
          <a:solidFill>
            <a:schemeClr val="accent2"/>
          </a:solidFill>
          <a:ln>
            <a:noFill/>
          </a:ln>
          <a:effectLst>
            <a:outerShdw blurRad="127000" dist="63500" dir="72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 name="Google Shape;181;p12"/>
          <p:cNvSpPr/>
          <p:nvPr/>
        </p:nvSpPr>
        <p:spPr>
          <a:xfrm rot="10800000">
            <a:off x="8002592" y="0"/>
            <a:ext cx="4189408" cy="956910"/>
          </a:xfrm>
          <a:custGeom>
            <a:avLst/>
            <a:gdLst/>
            <a:ahLst/>
            <a:cxnLst/>
            <a:rect l="l" t="t" r="r" b="b"/>
            <a:pathLst>
              <a:path w="4189408" h="956910" extrusionOk="0">
                <a:moveTo>
                  <a:pt x="3809" y="-575"/>
                </a:moveTo>
                <a:cubicBezTo>
                  <a:pt x="214998" y="133592"/>
                  <a:pt x="447961" y="229896"/>
                  <a:pt x="692234" y="284020"/>
                </a:cubicBezTo>
                <a:cubicBezTo>
                  <a:pt x="1111003" y="376475"/>
                  <a:pt x="1445577" y="318028"/>
                  <a:pt x="1527500" y="302332"/>
                </a:cubicBezTo>
                <a:cubicBezTo>
                  <a:pt x="1904275" y="230254"/>
                  <a:pt x="1943308" y="105443"/>
                  <a:pt x="2316916" y="36187"/>
                </a:cubicBezTo>
                <a:cubicBezTo>
                  <a:pt x="2366139" y="27031"/>
                  <a:pt x="2694173" y="-31141"/>
                  <a:pt x="3023653" y="36187"/>
                </a:cubicBezTo>
                <a:cubicBezTo>
                  <a:pt x="3706157" y="175593"/>
                  <a:pt x="4092777" y="791733"/>
                  <a:pt x="4189432" y="956336"/>
                </a:cubicBezTo>
                <a:lnTo>
                  <a:pt x="23" y="956336"/>
                </a:lnTo>
                <a:cubicBezTo>
                  <a:pt x="1262" y="637409"/>
                  <a:pt x="2522" y="318441"/>
                  <a:pt x="3809" y="-575"/>
                </a:cubicBezTo>
                <a:close/>
              </a:path>
            </a:pathLst>
          </a:custGeom>
          <a:solidFill>
            <a:schemeClr val="accent1"/>
          </a:solidFill>
          <a:ln>
            <a:noFill/>
          </a:ln>
          <a:effectLst>
            <a:outerShdw blurRad="127000" dist="63500" dir="72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2" name="Google Shape;182;p12"/>
          <p:cNvSpPr/>
          <p:nvPr/>
        </p:nvSpPr>
        <p:spPr>
          <a:xfrm rot="10800000">
            <a:off x="8173802" y="212159"/>
            <a:ext cx="4018198" cy="956911"/>
          </a:xfrm>
          <a:custGeom>
            <a:avLst/>
            <a:gdLst/>
            <a:ahLst/>
            <a:cxnLst/>
            <a:rect l="l" t="t" r="r" b="b"/>
            <a:pathLst>
              <a:path w="4185623" h="956911" extrusionOk="0">
                <a:moveTo>
                  <a:pt x="0" y="0"/>
                </a:moveTo>
                <a:cubicBezTo>
                  <a:pt x="211189" y="134167"/>
                  <a:pt x="444152" y="230471"/>
                  <a:pt x="688425" y="284595"/>
                </a:cubicBezTo>
                <a:cubicBezTo>
                  <a:pt x="1107194" y="377050"/>
                  <a:pt x="1441768" y="318603"/>
                  <a:pt x="1523691" y="302907"/>
                </a:cubicBezTo>
                <a:cubicBezTo>
                  <a:pt x="1900466" y="230829"/>
                  <a:pt x="1939499" y="106018"/>
                  <a:pt x="2313107" y="36762"/>
                </a:cubicBezTo>
                <a:cubicBezTo>
                  <a:pt x="2362330" y="27606"/>
                  <a:pt x="2690364" y="-30566"/>
                  <a:pt x="3019844" y="36762"/>
                </a:cubicBezTo>
                <a:cubicBezTo>
                  <a:pt x="3702348" y="176168"/>
                  <a:pt x="4088968" y="792308"/>
                  <a:pt x="4185623" y="956911"/>
                </a:cubicBezTo>
              </a:path>
            </a:pathLst>
          </a:custGeom>
          <a:noFill/>
          <a:ln w="19050" cap="flat" cmpd="sng">
            <a:solidFill>
              <a:schemeClr val="accent1"/>
            </a:solidFill>
            <a:prstDash val="solid"/>
            <a:miter lim="8000"/>
            <a:headEnd type="none" w="sm" len="sm"/>
            <a:tailEnd type="none" w="sm" len="sm"/>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rgbClr val="D8D8D8"/>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a:effectLst>
            <a:outerShdw blurRad="57150" dist="19050" dir="5400000" algn="bl" rotWithShape="0">
              <a:srgbClr val="000000">
                <a:alpha val="36000"/>
              </a:srgbClr>
            </a:outerShdw>
          </a:effectLst>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1pPr>
            <a:lvl2pPr marL="914400" lvl="1"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2pPr>
            <a:lvl3pPr marL="1371600" lvl="2"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3pPr>
            <a:lvl4pPr marL="1828800" lvl="3"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4pPr>
            <a:lvl5pPr marL="2286000" lvl="4"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5pPr>
            <a:lvl6pPr marL="2743200" lvl="5"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6pPr>
            <a:lvl7pPr marL="3200400" lvl="6"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7pPr>
            <a:lvl8pPr marL="3657600" lvl="7" indent="-349250">
              <a:lnSpc>
                <a:spcPct val="115000"/>
              </a:lnSpc>
              <a:spcBef>
                <a:spcPts val="2100"/>
              </a:spcBef>
              <a:spcAft>
                <a:spcPts val="0"/>
              </a:spcAft>
              <a:buClr>
                <a:schemeClr val="dk2"/>
              </a:buClr>
              <a:buSzPts val="1900"/>
              <a:buFont typeface="Lexend Deca"/>
              <a:buChar char="○"/>
              <a:defRPr sz="1900">
                <a:solidFill>
                  <a:schemeClr val="dk2"/>
                </a:solidFill>
                <a:latin typeface="Lexend Deca"/>
                <a:ea typeface="Lexend Deca"/>
                <a:cs typeface="Lexend Deca"/>
                <a:sym typeface="Lexend Deca"/>
              </a:defRPr>
            </a:lvl8pPr>
            <a:lvl9pPr marL="4114800" lvl="8" indent="-349250">
              <a:lnSpc>
                <a:spcPct val="115000"/>
              </a:lnSpc>
              <a:spcBef>
                <a:spcPts val="2100"/>
              </a:spcBef>
              <a:spcAft>
                <a:spcPts val="2100"/>
              </a:spcAft>
              <a:buClr>
                <a:schemeClr val="dk2"/>
              </a:buClr>
              <a:buSzPts val="1900"/>
              <a:buFont typeface="Lexend Deca"/>
              <a:buChar char="■"/>
              <a:defRPr sz="1900">
                <a:solidFill>
                  <a:schemeClr val="dk2"/>
                </a:solidFill>
                <a:latin typeface="Lexend Deca"/>
                <a:ea typeface="Lexend Deca"/>
                <a:cs typeface="Lexend Deca"/>
                <a:sym typeface="Lexend Deca"/>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 Target="slide22.xm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image" Target="../media/image3.jpg"/><Relationship Id="rId10"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zdnet.com/article/apache-spark-sets-out-to-standardize-distributed-machine-learning-training-execution-and-deploymen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4"/>
          <p:cNvSpPr txBox="1">
            <a:spLocks noGrp="1"/>
          </p:cNvSpPr>
          <p:nvPr>
            <p:ph type="title"/>
          </p:nvPr>
        </p:nvSpPr>
        <p:spPr>
          <a:xfrm>
            <a:off x="456631" y="2873700"/>
            <a:ext cx="10788158" cy="1110600"/>
          </a:xfrm>
          <a:prstGeom prst="rect">
            <a:avLst/>
          </a:prstGeom>
        </p:spPr>
        <p:txBody>
          <a:bodyPr spcFirstLastPara="1" wrap="square" lIns="121900" tIns="121900" rIns="121900" bIns="121900" anchor="t" anchorCtr="0">
            <a:noAutofit/>
          </a:bodyPr>
          <a:lstStyle/>
          <a:p>
            <a:pPr marL="0" lvl="0" indent="0" rtl="1">
              <a:spcBef>
                <a:spcPts val="0"/>
              </a:spcBef>
              <a:spcAft>
                <a:spcPts val="0"/>
              </a:spcAft>
              <a:buNone/>
            </a:pPr>
            <a:r>
              <a:rPr lang="fa-IR" sz="5400" dirty="0">
                <a:effectLst>
                  <a:outerShdw blurRad="38100" dist="38100" dir="2700000" algn="tl">
                    <a:srgbClr val="000000">
                      <a:alpha val="43137"/>
                    </a:srgbClr>
                  </a:outerShdw>
                </a:effectLst>
                <a:latin typeface="Dubai Medium" panose="020B0603030403030204" pitchFamily="34" charset="-78"/>
                <a:cs typeface="Dubai Medium" panose="020B0603030403030204" pitchFamily="34" charset="-78"/>
              </a:rPr>
              <a:t>آشنایی با آپاچی اسپارک</a:t>
            </a:r>
            <a:r>
              <a:rPr lang="en-US" sz="5400" dirty="0">
                <a:effectLst>
                  <a:outerShdw blurRad="38100" dist="38100" dir="2700000" algn="tl">
                    <a:srgbClr val="000000">
                      <a:alpha val="43137"/>
                    </a:srgbClr>
                  </a:outerShdw>
                </a:effectLst>
                <a:latin typeface="Dubai Medium" panose="020B0603030403030204" pitchFamily="34" charset="-78"/>
                <a:cs typeface="Dubai Medium" panose="020B0603030403030204" pitchFamily="34" charset="-78"/>
              </a:rPr>
              <a:t>(Spark)</a:t>
            </a:r>
            <a:r>
              <a:rPr lang="fa-IR" sz="5400" dirty="0">
                <a:effectLst>
                  <a:outerShdw blurRad="38100" dist="38100" dir="2700000" algn="tl">
                    <a:srgbClr val="000000">
                      <a:alpha val="43137"/>
                    </a:srgbClr>
                  </a:outerShdw>
                </a:effectLst>
                <a:latin typeface="Dubai Medium" panose="020B0603030403030204" pitchFamily="34" charset="-78"/>
                <a:cs typeface="Dubai Medium" panose="020B0603030403030204" pitchFamily="34" charset="-78"/>
              </a:rPr>
              <a:t> و پایتون</a:t>
            </a:r>
            <a:endParaRPr lang="en-US" sz="5400" dirty="0">
              <a:effectLst>
                <a:outerShdw blurRad="38100" dist="38100" dir="2700000" algn="tl">
                  <a:srgbClr val="000000">
                    <a:alpha val="43137"/>
                  </a:srgbClr>
                </a:outerShdw>
              </a:effectLst>
              <a:latin typeface="Dubai Medium" panose="020B0603030403030204" pitchFamily="34" charset="-78"/>
              <a:cs typeface="Dubai Medium" panose="020B0603030403030204" pitchFamily="34" charset="-78"/>
            </a:endParaRPr>
          </a:p>
        </p:txBody>
      </p:sp>
      <p:sp>
        <p:nvSpPr>
          <p:cNvPr id="374" name="Google Shape;374;p24"/>
          <p:cNvSpPr txBox="1">
            <a:spLocks noGrp="1"/>
          </p:cNvSpPr>
          <p:nvPr>
            <p:ph type="subTitle" idx="1"/>
          </p:nvPr>
        </p:nvSpPr>
        <p:spPr>
          <a:xfrm>
            <a:off x="701919" y="3984300"/>
            <a:ext cx="5148791" cy="720205"/>
          </a:xfrm>
          <a:prstGeom prst="rect">
            <a:avLst/>
          </a:prstGeom>
        </p:spPr>
        <p:txBody>
          <a:bodyPr spcFirstLastPara="1" wrap="square" lIns="121900" tIns="121900" rIns="121900" bIns="121900" anchor="t" anchorCtr="0">
            <a:noAutofit/>
          </a:bodyPr>
          <a:lstStyle/>
          <a:p>
            <a:pPr marL="0" lvl="0" indent="0" algn="ctr" rtl="1">
              <a:spcBef>
                <a:spcPts val="0"/>
              </a:spcBef>
              <a:spcAft>
                <a:spcPts val="2100"/>
              </a:spcAft>
              <a:buNone/>
            </a:pPr>
            <a:r>
              <a:rPr lang="fa-IR" sz="3200" b="1" dirty="0">
                <a:latin typeface="Dubai Medium" panose="020B0603030403030204" pitchFamily="34" charset="-78"/>
                <a:cs typeface="Dubai Medium" panose="020B0603030403030204" pitchFamily="34" charset="-78"/>
              </a:rPr>
              <a:t>مدل سازی و پردازش مه داده ها</a:t>
            </a:r>
            <a:endParaRPr lang="en-US" sz="3200" b="1" dirty="0">
              <a:latin typeface="Dubai Medium" panose="020B0603030403030204" pitchFamily="34" charset="-78"/>
              <a:cs typeface="Dubai Medium" panose="020B0603030403030204" pitchFamily="34" charset="-78"/>
            </a:endParaRPr>
          </a:p>
          <a:p>
            <a:pPr marL="0" lvl="0" indent="0" algn="ctr" rtl="1">
              <a:spcBef>
                <a:spcPts val="0"/>
              </a:spcBef>
              <a:spcAft>
                <a:spcPts val="2100"/>
              </a:spcAft>
              <a:buNone/>
            </a:pPr>
            <a:r>
              <a:rPr lang="fa-IR" sz="3200" b="1" dirty="0">
                <a:latin typeface="Dubai Medium" panose="020B0603030403030204" pitchFamily="34" charset="-78"/>
                <a:cs typeface="Dubai Medium" panose="020B0603030403030204" pitchFamily="34" charset="-78"/>
              </a:rPr>
              <a:t>جلال الدین نصیری	</a:t>
            </a:r>
            <a:endParaRPr sz="3200" b="1" dirty="0">
              <a:latin typeface="Dubai Medium" panose="020B0603030403030204" pitchFamily="34" charset="-78"/>
              <a:cs typeface="Dubai Medium" panose="020B0603030403030204" pitchFamily="34" charset="-78"/>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5EAB87-CE85-41F9-5FDD-E9A499EF6195}"/>
              </a:ext>
            </a:extLst>
          </p:cNvPr>
          <p:cNvSpPr>
            <a:spLocks noGrp="1"/>
          </p:cNvSpPr>
          <p:nvPr>
            <p:ph type="title" idx="2"/>
          </p:nvPr>
        </p:nvSpPr>
        <p:spPr>
          <a:xfrm>
            <a:off x="4604689" y="201500"/>
            <a:ext cx="7389300" cy="763500"/>
          </a:xfrm>
        </p:spPr>
        <p:txBody>
          <a:bodyPr/>
          <a:lstStyle/>
          <a:p>
            <a:pPr algn="r" rtl="1"/>
            <a:r>
              <a:rPr lang="fa-IR" sz="4000" dirty="0">
                <a:latin typeface="Dubai Medium" panose="020B0603030403030204" pitchFamily="34" charset="-78"/>
                <a:cs typeface="Dubai Medium" panose="020B0603030403030204" pitchFamily="34" charset="-78"/>
              </a:rPr>
              <a:t>انواع </a:t>
            </a:r>
            <a:r>
              <a:rPr lang="en-US" sz="4000" dirty="0">
                <a:latin typeface="Dubai Medium" panose="020B0603030403030204" pitchFamily="34" charset="-78"/>
                <a:cs typeface="Dubai Medium" panose="020B0603030403030204" pitchFamily="34" charset="-78"/>
              </a:rPr>
              <a:t>Cluster Manager</a:t>
            </a:r>
            <a:endParaRPr lang="en-US" dirty="0">
              <a:latin typeface="Dubai Medium" panose="020B0603030403030204" pitchFamily="34" charset="-78"/>
              <a:cs typeface="Dubai Medium" panose="020B0603030403030204" pitchFamily="34" charset="-78"/>
            </a:endParaRPr>
          </a:p>
        </p:txBody>
      </p:sp>
      <p:sp>
        <p:nvSpPr>
          <p:cNvPr id="8" name="TextBox 7">
            <a:extLst>
              <a:ext uri="{FF2B5EF4-FFF2-40B4-BE49-F238E27FC236}">
                <a16:creationId xmlns:a16="http://schemas.microsoft.com/office/drawing/2014/main" id="{59A5FC86-E9D2-396C-3535-B477799E724A}"/>
              </a:ext>
            </a:extLst>
          </p:cNvPr>
          <p:cNvSpPr txBox="1"/>
          <p:nvPr/>
        </p:nvSpPr>
        <p:spPr>
          <a:xfrm>
            <a:off x="899884" y="1937604"/>
            <a:ext cx="9492343" cy="3970318"/>
          </a:xfrm>
          <a:prstGeom prst="rect">
            <a:avLst/>
          </a:prstGeom>
          <a:noFill/>
        </p:spPr>
        <p:txBody>
          <a:bodyPr wrap="square">
            <a:spAutoFit/>
          </a:bodyPr>
          <a:lstStyle/>
          <a:p>
            <a:pPr marL="571500" indent="-571500" algn="just" rtl="1">
              <a:buFont typeface="Courier New" panose="02070309020205020404" pitchFamily="49" charset="0"/>
              <a:buChar char="o"/>
            </a:pPr>
            <a:r>
              <a:rPr lang="en-US" sz="3600" b="0" i="0" dirty="0">
                <a:solidFill>
                  <a:srgbClr val="424242"/>
                </a:solidFill>
                <a:effectLst/>
                <a:latin typeface="Dubai Medium" panose="020B0603030403030204" pitchFamily="34" charset="-78"/>
                <a:cs typeface="Dubai Medium" panose="020B0603030403030204" pitchFamily="34" charset="-78"/>
              </a:rPr>
              <a:t>Standalone </a:t>
            </a:r>
            <a:r>
              <a:rPr lang="fa-IR" sz="3600" b="0" i="0" dirty="0">
                <a:solidFill>
                  <a:srgbClr val="424242"/>
                </a:solidFill>
                <a:effectLst/>
                <a:latin typeface="Dubai Medium" panose="020B0603030403030204" pitchFamily="34" charset="-78"/>
                <a:cs typeface="Dubai Medium" panose="020B0603030403030204" pitchFamily="34" charset="-78"/>
              </a:rPr>
              <a:t>: یک </a:t>
            </a:r>
            <a:r>
              <a:rPr lang="en-US" sz="3600" b="0" i="0" dirty="0">
                <a:solidFill>
                  <a:srgbClr val="424242"/>
                </a:solidFill>
                <a:effectLst/>
                <a:latin typeface="Dubai Medium" panose="020B0603030403030204" pitchFamily="34" charset="-78"/>
                <a:cs typeface="Dubai Medium" panose="020B0603030403030204" pitchFamily="34" charset="-78"/>
              </a:rPr>
              <a:t>Cluster Manager</a:t>
            </a:r>
            <a:r>
              <a:rPr lang="fa-IR" sz="3600" b="0" i="0" dirty="0">
                <a:solidFill>
                  <a:srgbClr val="424242"/>
                </a:solidFill>
                <a:effectLst/>
                <a:latin typeface="Dubai Medium" panose="020B0603030403030204" pitchFamily="34" charset="-78"/>
                <a:cs typeface="Dubai Medium" panose="020B0603030403030204" pitchFamily="34" charset="-78"/>
              </a:rPr>
              <a:t> </a:t>
            </a:r>
            <a:r>
              <a:rPr lang="en-US" sz="3600" b="0" i="0" dirty="0">
                <a:solidFill>
                  <a:srgbClr val="424242"/>
                </a:solidFill>
                <a:effectLst/>
                <a:latin typeface="Dubai Medium" panose="020B0603030403030204" pitchFamily="34" charset="-78"/>
                <a:cs typeface="Dubai Medium" panose="020B0603030403030204" pitchFamily="34" charset="-78"/>
              </a:rPr>
              <a:t> </a:t>
            </a:r>
            <a:r>
              <a:rPr lang="fa-IR" sz="3600" b="0" i="0" dirty="0">
                <a:solidFill>
                  <a:srgbClr val="424242"/>
                </a:solidFill>
                <a:effectLst/>
                <a:latin typeface="Dubai Medium" panose="020B0603030403030204" pitchFamily="34" charset="-78"/>
                <a:cs typeface="Dubai Medium" panose="020B0603030403030204" pitchFamily="34" charset="-78"/>
              </a:rPr>
              <a:t>ساده همراه با </a:t>
            </a:r>
            <a:r>
              <a:rPr lang="en-US" sz="3600" b="0" i="0" dirty="0">
                <a:solidFill>
                  <a:srgbClr val="424242"/>
                </a:solidFill>
                <a:effectLst/>
                <a:latin typeface="Dubai Medium" panose="020B0603030403030204" pitchFamily="34" charset="-78"/>
                <a:cs typeface="Dubai Medium" panose="020B0603030403030204" pitchFamily="34" charset="-78"/>
              </a:rPr>
              <a:t>Spark</a:t>
            </a:r>
            <a:r>
              <a:rPr lang="fa-IR" sz="3600" b="0" i="0" dirty="0">
                <a:solidFill>
                  <a:srgbClr val="424242"/>
                </a:solidFill>
                <a:effectLst/>
                <a:latin typeface="Dubai Medium" panose="020B0603030403030204" pitchFamily="34" charset="-78"/>
                <a:cs typeface="Dubai Medium" panose="020B0603030403030204" pitchFamily="34" charset="-78"/>
              </a:rPr>
              <a:t> </a:t>
            </a:r>
            <a:r>
              <a:rPr lang="en-US" sz="3600" b="0" i="0" dirty="0">
                <a:solidFill>
                  <a:srgbClr val="424242"/>
                </a:solidFill>
                <a:effectLst/>
                <a:latin typeface="Dubai Medium" panose="020B0603030403030204" pitchFamily="34" charset="-78"/>
                <a:cs typeface="Dubai Medium" panose="020B0603030403030204" pitchFamily="34" charset="-78"/>
              </a:rPr>
              <a:t> </a:t>
            </a:r>
            <a:r>
              <a:rPr lang="fa-IR" sz="3600" b="0" i="0" dirty="0">
                <a:solidFill>
                  <a:srgbClr val="424242"/>
                </a:solidFill>
                <a:effectLst/>
                <a:latin typeface="Dubai Medium" panose="020B0603030403030204" pitchFamily="34" charset="-78"/>
                <a:cs typeface="Dubai Medium" panose="020B0603030403030204" pitchFamily="34" charset="-78"/>
              </a:rPr>
              <a:t>که تنظیم کلاستر را تسهیل می‌نماید.</a:t>
            </a:r>
          </a:p>
          <a:p>
            <a:pPr marL="571500" indent="-571500" algn="just" rtl="1">
              <a:buFont typeface="Courier New" panose="02070309020205020404" pitchFamily="49" charset="0"/>
              <a:buChar char="o"/>
            </a:pPr>
            <a:r>
              <a:rPr lang="en-US" sz="3600" b="0" i="0" dirty="0">
                <a:solidFill>
                  <a:srgbClr val="424242"/>
                </a:solidFill>
                <a:effectLst/>
                <a:latin typeface="Dubai Medium" panose="020B0603030403030204" pitchFamily="34" charset="-78"/>
                <a:cs typeface="Dubai Medium" panose="020B0603030403030204" pitchFamily="34" charset="-78"/>
              </a:rPr>
              <a:t>Apache Mesos</a:t>
            </a:r>
            <a:r>
              <a:rPr lang="fa-IR" sz="3600" dirty="0">
                <a:solidFill>
                  <a:srgbClr val="424242"/>
                </a:solidFill>
                <a:latin typeface="Dubai Medium" panose="020B0603030403030204" pitchFamily="34" charset="-78"/>
                <a:cs typeface="Dubai Medium" panose="020B0603030403030204" pitchFamily="34" charset="-78"/>
              </a:rPr>
              <a:t>: </a:t>
            </a:r>
            <a:r>
              <a:rPr lang="fa-IR" sz="3600" b="0" i="0" dirty="0">
                <a:solidFill>
                  <a:srgbClr val="424242"/>
                </a:solidFill>
                <a:effectLst/>
                <a:latin typeface="Dubai Medium" panose="020B0603030403030204" pitchFamily="34" charset="-78"/>
                <a:cs typeface="Dubai Medium" panose="020B0603030403030204" pitchFamily="34" charset="-78"/>
              </a:rPr>
              <a:t>یک </a:t>
            </a:r>
            <a:r>
              <a:rPr lang="en-US" sz="3600" b="0" i="0" dirty="0">
                <a:solidFill>
                  <a:srgbClr val="424242"/>
                </a:solidFill>
                <a:effectLst/>
                <a:latin typeface="Dubai Medium" panose="020B0603030403030204" pitchFamily="34" charset="-78"/>
                <a:cs typeface="Dubai Medium" panose="020B0603030403030204" pitchFamily="34" charset="-78"/>
              </a:rPr>
              <a:t>Cluster Manager</a:t>
            </a:r>
            <a:r>
              <a:rPr lang="fa-IR" sz="3600" b="0" i="0" dirty="0">
                <a:solidFill>
                  <a:srgbClr val="424242"/>
                </a:solidFill>
                <a:effectLst/>
                <a:latin typeface="Dubai Medium" panose="020B0603030403030204" pitchFamily="34" charset="-78"/>
                <a:cs typeface="Dubai Medium" panose="020B0603030403030204" pitchFamily="34" charset="-78"/>
              </a:rPr>
              <a:t> </a:t>
            </a:r>
            <a:r>
              <a:rPr lang="en-US" sz="3600" b="0" i="0" dirty="0">
                <a:solidFill>
                  <a:srgbClr val="424242"/>
                </a:solidFill>
                <a:effectLst/>
                <a:latin typeface="Dubai Medium" panose="020B0603030403030204" pitchFamily="34" charset="-78"/>
                <a:cs typeface="Dubai Medium" panose="020B0603030403030204" pitchFamily="34" charset="-78"/>
              </a:rPr>
              <a:t> </a:t>
            </a:r>
            <a:r>
              <a:rPr lang="fa-IR" sz="3600" b="0" i="0" dirty="0">
                <a:solidFill>
                  <a:srgbClr val="424242"/>
                </a:solidFill>
                <a:effectLst/>
                <a:latin typeface="Dubai Medium" panose="020B0603030403030204" pitchFamily="34" charset="-78"/>
                <a:cs typeface="Dubai Medium" panose="020B0603030403030204" pitchFamily="34" charset="-78"/>
              </a:rPr>
              <a:t>کلی یا عمومی که می‌تواند برنامه‌های سرویس و </a:t>
            </a:r>
            <a:r>
              <a:rPr lang="en-US" sz="3600" b="0" i="0" dirty="0">
                <a:solidFill>
                  <a:srgbClr val="424242"/>
                </a:solidFill>
                <a:effectLst/>
                <a:latin typeface="Dubai Medium" panose="020B0603030403030204" pitchFamily="34" charset="-78"/>
                <a:cs typeface="Dubai Medium" panose="020B0603030403030204" pitchFamily="34" charset="-78"/>
              </a:rPr>
              <a:t>Hadoop MapReduce</a:t>
            </a:r>
            <a:r>
              <a:rPr lang="fa-IR" sz="3600" b="0" i="0" dirty="0">
                <a:solidFill>
                  <a:srgbClr val="424242"/>
                </a:solidFill>
                <a:effectLst/>
                <a:latin typeface="Dubai Medium" panose="020B0603030403030204" pitchFamily="34" charset="-78"/>
                <a:cs typeface="Dubai Medium" panose="020B0603030403030204" pitchFamily="34" charset="-78"/>
              </a:rPr>
              <a:t> </a:t>
            </a:r>
            <a:r>
              <a:rPr lang="en-US" sz="3600" b="0" i="0" dirty="0">
                <a:solidFill>
                  <a:srgbClr val="424242"/>
                </a:solidFill>
                <a:effectLst/>
                <a:latin typeface="Dubai Medium" panose="020B0603030403030204" pitchFamily="34" charset="-78"/>
                <a:cs typeface="Dubai Medium" panose="020B0603030403030204" pitchFamily="34" charset="-78"/>
              </a:rPr>
              <a:t> </a:t>
            </a:r>
            <a:r>
              <a:rPr lang="fa-IR" sz="3600" b="0" i="0" dirty="0">
                <a:solidFill>
                  <a:srgbClr val="424242"/>
                </a:solidFill>
                <a:effectLst/>
                <a:latin typeface="Dubai Medium" panose="020B0603030403030204" pitchFamily="34" charset="-78"/>
                <a:cs typeface="Dubai Medium" panose="020B0603030403030204" pitchFamily="34" charset="-78"/>
              </a:rPr>
              <a:t>را نیز اجرا نماید.</a:t>
            </a:r>
          </a:p>
          <a:p>
            <a:pPr marL="571500" indent="-571500" algn="just" rtl="1">
              <a:buFont typeface="Courier New" panose="02070309020205020404" pitchFamily="49" charset="0"/>
              <a:buChar char="o"/>
            </a:pPr>
            <a:r>
              <a:rPr lang="en-US" sz="3600" b="0" i="0" dirty="0">
                <a:solidFill>
                  <a:srgbClr val="424242"/>
                </a:solidFill>
                <a:effectLst/>
                <a:latin typeface="Dubai Medium" panose="020B0603030403030204" pitchFamily="34" charset="-78"/>
                <a:cs typeface="Dubai Medium" panose="020B0603030403030204" pitchFamily="34" charset="-78"/>
              </a:rPr>
              <a:t>Hadoop YARN</a:t>
            </a:r>
            <a:r>
              <a:rPr lang="fa-IR" sz="3600" b="0" i="0" dirty="0">
                <a:solidFill>
                  <a:srgbClr val="424242"/>
                </a:solidFill>
                <a:effectLst/>
                <a:latin typeface="Dubai Medium" panose="020B0603030403030204" pitchFamily="34" charset="-78"/>
                <a:cs typeface="Dubai Medium" panose="020B0603030403030204" pitchFamily="34" charset="-78"/>
              </a:rPr>
              <a:t>: یک </a:t>
            </a:r>
            <a:r>
              <a:rPr lang="en-US" sz="3600" b="0" i="0" dirty="0">
                <a:solidFill>
                  <a:srgbClr val="424242"/>
                </a:solidFill>
                <a:effectLst/>
                <a:latin typeface="Dubai Medium" panose="020B0603030403030204" pitchFamily="34" charset="-78"/>
                <a:cs typeface="Dubai Medium" panose="020B0603030403030204" pitchFamily="34" charset="-78"/>
              </a:rPr>
              <a:t>Resource Manager </a:t>
            </a:r>
            <a:r>
              <a:rPr lang="fa-IR" sz="3600" b="0" i="0" dirty="0">
                <a:solidFill>
                  <a:srgbClr val="424242"/>
                </a:solidFill>
                <a:effectLst/>
                <a:latin typeface="Dubai Medium" panose="020B0603030403030204" pitchFamily="34" charset="-78"/>
                <a:cs typeface="Dubai Medium" panose="020B0603030403030204" pitchFamily="34" charset="-78"/>
              </a:rPr>
              <a:t>در</a:t>
            </a:r>
            <a:r>
              <a:rPr lang="en-US" sz="3600" b="0" i="0" dirty="0">
                <a:solidFill>
                  <a:srgbClr val="424242"/>
                </a:solidFill>
                <a:effectLst/>
                <a:latin typeface="Dubai Medium" panose="020B0603030403030204" pitchFamily="34" charset="-78"/>
                <a:cs typeface="Dubai Medium" panose="020B0603030403030204" pitchFamily="34" charset="-78"/>
              </a:rPr>
              <a:t>Hadoop 2</a:t>
            </a:r>
          </a:p>
        </p:txBody>
      </p:sp>
      <p:sp>
        <p:nvSpPr>
          <p:cNvPr id="10" name="TextBox 9">
            <a:extLst>
              <a:ext uri="{FF2B5EF4-FFF2-40B4-BE49-F238E27FC236}">
                <a16:creationId xmlns:a16="http://schemas.microsoft.com/office/drawing/2014/main" id="{2909832F-4D57-15C4-5D94-8055D184FDD4}"/>
              </a:ext>
            </a:extLst>
          </p:cNvPr>
          <p:cNvSpPr txBox="1"/>
          <p:nvPr/>
        </p:nvSpPr>
        <p:spPr>
          <a:xfrm>
            <a:off x="1418771" y="6071725"/>
            <a:ext cx="7801428" cy="584775"/>
          </a:xfrm>
          <a:prstGeom prst="rect">
            <a:avLst/>
          </a:prstGeom>
          <a:noFill/>
        </p:spPr>
        <p:txBody>
          <a:bodyPr wrap="square">
            <a:spAutoFit/>
          </a:bodyPr>
          <a:lstStyle/>
          <a:p>
            <a:pPr algn="r" rtl="1"/>
            <a:r>
              <a:rPr lang="fa-IR" sz="1600" dirty="0">
                <a:solidFill>
                  <a:srgbClr val="424242"/>
                </a:solidFill>
                <a:latin typeface="Dubai Medium" panose="020B0603030403030204" pitchFamily="34" charset="-78"/>
                <a:cs typeface="Dubai Medium" panose="020B0603030403030204" pitchFamily="34" charset="-78"/>
              </a:rPr>
              <a:t>+: </a:t>
            </a:r>
            <a:r>
              <a:rPr lang="fa-IR" sz="1600" b="0" i="0" dirty="0">
                <a:solidFill>
                  <a:srgbClr val="424242"/>
                </a:solidFill>
                <a:effectLst/>
                <a:latin typeface="Dubai Medium" panose="020B0603030403030204" pitchFamily="34" charset="-78"/>
                <a:cs typeface="Dubai Medium" panose="020B0603030403030204" pitchFamily="34" charset="-78"/>
              </a:rPr>
              <a:t>به علاوه ایجاد کلاستر </a:t>
            </a:r>
            <a:r>
              <a:rPr lang="en-US" sz="1600" b="0" i="0" dirty="0">
                <a:solidFill>
                  <a:srgbClr val="424242"/>
                </a:solidFill>
                <a:effectLst/>
                <a:latin typeface="Dubai Medium" panose="020B0603030403030204" pitchFamily="34" charset="-78"/>
                <a:cs typeface="Dubai Medium" panose="020B0603030403030204" pitchFamily="34" charset="-78"/>
              </a:rPr>
              <a:t>Standalone </a:t>
            </a:r>
            <a:r>
              <a:rPr lang="fa-IR" sz="1600" b="0" i="0" dirty="0">
                <a:solidFill>
                  <a:srgbClr val="424242"/>
                </a:solidFill>
                <a:effectLst/>
                <a:latin typeface="Dubai Medium" panose="020B0603030403030204" pitchFamily="34" charset="-78"/>
                <a:cs typeface="Dubai Medium" panose="020B0603030403030204" pitchFamily="34" charset="-78"/>
              </a:rPr>
              <a:t>بر روی </a:t>
            </a:r>
            <a:r>
              <a:rPr lang="en-US" sz="1600" b="0" i="0" dirty="0">
                <a:solidFill>
                  <a:srgbClr val="424242"/>
                </a:solidFill>
                <a:effectLst/>
                <a:latin typeface="Dubai Medium" panose="020B0603030403030204" pitchFamily="34" charset="-78"/>
                <a:cs typeface="Dubai Medium" panose="020B0603030403030204" pitchFamily="34" charset="-78"/>
              </a:rPr>
              <a:t>Amazon EC2</a:t>
            </a:r>
            <a:r>
              <a:rPr lang="fa-IR" sz="1600" b="0" i="0" dirty="0">
                <a:solidFill>
                  <a:srgbClr val="424242"/>
                </a:solidFill>
                <a:effectLst/>
                <a:latin typeface="Dubai Medium" panose="020B0603030403030204" pitchFamily="34" charset="-78"/>
                <a:cs typeface="Dubai Medium" panose="020B0603030403030204" pitchFamily="34" charset="-78"/>
              </a:rPr>
              <a:t> </a:t>
            </a:r>
            <a:r>
              <a:rPr lang="en-US" sz="1600" b="0" i="0" dirty="0">
                <a:solidFill>
                  <a:srgbClr val="424242"/>
                </a:solidFill>
                <a:effectLst/>
                <a:latin typeface="Dubai Medium" panose="020B0603030403030204" pitchFamily="34" charset="-78"/>
                <a:cs typeface="Dubai Medium" panose="020B0603030403030204" pitchFamily="34" charset="-78"/>
              </a:rPr>
              <a:t> </a:t>
            </a:r>
            <a:r>
              <a:rPr lang="fa-IR" sz="1600" b="0" i="0" dirty="0">
                <a:solidFill>
                  <a:srgbClr val="424242"/>
                </a:solidFill>
                <a:effectLst/>
                <a:latin typeface="Dubai Medium" panose="020B0603030403030204" pitchFamily="34" charset="-78"/>
                <a:cs typeface="Dubai Medium" panose="020B0603030403030204" pitchFamily="34" charset="-78"/>
              </a:rPr>
              <a:t>با اسکریپت های  </a:t>
            </a:r>
            <a:r>
              <a:rPr lang="en-US" sz="1600" b="0" i="0" dirty="0">
                <a:solidFill>
                  <a:srgbClr val="424242"/>
                </a:solidFill>
                <a:effectLst/>
                <a:latin typeface="Dubai Medium" panose="020B0603030403030204" pitchFamily="34" charset="-78"/>
                <a:cs typeface="Dubai Medium" panose="020B0603030403030204" pitchFamily="34" charset="-78"/>
              </a:rPr>
              <a:t>EC2 Launch</a:t>
            </a:r>
            <a:r>
              <a:rPr lang="fa-IR" sz="1600" b="0" i="0" dirty="0">
                <a:solidFill>
                  <a:srgbClr val="424242"/>
                </a:solidFill>
                <a:effectLst/>
                <a:latin typeface="Dubai Medium" panose="020B0603030403030204" pitchFamily="34" charset="-78"/>
                <a:cs typeface="Dubai Medium" panose="020B0603030403030204" pitchFamily="34" charset="-78"/>
              </a:rPr>
              <a:t> </a:t>
            </a:r>
            <a:r>
              <a:rPr lang="en-US" sz="1600" b="0" i="0" dirty="0">
                <a:solidFill>
                  <a:srgbClr val="424242"/>
                </a:solidFill>
                <a:effectLst/>
                <a:latin typeface="Dubai Medium" panose="020B0603030403030204" pitchFamily="34" charset="-78"/>
                <a:cs typeface="Dubai Medium" panose="020B0603030403030204" pitchFamily="34" charset="-78"/>
              </a:rPr>
              <a:t> </a:t>
            </a:r>
            <a:r>
              <a:rPr lang="fa-IR" sz="1600" b="0" i="0" dirty="0">
                <a:solidFill>
                  <a:srgbClr val="424242"/>
                </a:solidFill>
                <a:effectLst/>
                <a:latin typeface="Dubai Medium" panose="020B0603030403030204" pitchFamily="34" charset="-78"/>
                <a:cs typeface="Dubai Medium" panose="020B0603030403030204" pitchFamily="34" charset="-78"/>
              </a:rPr>
              <a:t>مربوط به </a:t>
            </a:r>
            <a:r>
              <a:rPr lang="en-US" sz="1600" b="0" i="0" dirty="0">
                <a:solidFill>
                  <a:srgbClr val="424242"/>
                </a:solidFill>
                <a:effectLst/>
                <a:latin typeface="Dubai Medium" panose="020B0603030403030204" pitchFamily="34" charset="-78"/>
                <a:cs typeface="Dubai Medium" panose="020B0603030403030204" pitchFamily="34" charset="-78"/>
              </a:rPr>
              <a:t>Spark</a:t>
            </a:r>
            <a:r>
              <a:rPr lang="fa-IR" sz="1600" b="0" i="0" dirty="0">
                <a:solidFill>
                  <a:srgbClr val="424242"/>
                </a:solidFill>
                <a:effectLst/>
                <a:latin typeface="Dubai Medium" panose="020B0603030403030204" pitchFamily="34" charset="-78"/>
                <a:cs typeface="Dubai Medium" panose="020B0603030403030204" pitchFamily="34" charset="-78"/>
              </a:rPr>
              <a:t> </a:t>
            </a:r>
            <a:r>
              <a:rPr lang="en-US" sz="1600" b="0" i="0" dirty="0">
                <a:solidFill>
                  <a:srgbClr val="424242"/>
                </a:solidFill>
                <a:effectLst/>
                <a:latin typeface="Dubai Medium" panose="020B0603030403030204" pitchFamily="34" charset="-78"/>
                <a:cs typeface="Dubai Medium" panose="020B0603030403030204" pitchFamily="34" charset="-78"/>
              </a:rPr>
              <a:t> </a:t>
            </a:r>
            <a:r>
              <a:rPr lang="fa-IR" sz="1600" b="0" i="0" dirty="0">
                <a:solidFill>
                  <a:srgbClr val="424242"/>
                </a:solidFill>
                <a:effectLst/>
                <a:latin typeface="Dubai Medium" panose="020B0603030403030204" pitchFamily="34" charset="-78"/>
                <a:cs typeface="Dubai Medium" panose="020B0603030403030204" pitchFamily="34" charset="-78"/>
              </a:rPr>
              <a:t>تسهیل می‌گردد.</a:t>
            </a:r>
            <a:endParaRPr lang="en-US" sz="16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35662630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CF15-780D-3400-BF68-EAECC00ACD60}"/>
              </a:ext>
            </a:extLst>
          </p:cNvPr>
          <p:cNvSpPr>
            <a:spLocks noGrp="1"/>
          </p:cNvSpPr>
          <p:nvPr>
            <p:ph type="title"/>
          </p:nvPr>
        </p:nvSpPr>
        <p:spPr>
          <a:xfrm>
            <a:off x="4000834" y="0"/>
            <a:ext cx="8191166" cy="1324800"/>
          </a:xfrm>
        </p:spPr>
        <p:txBody>
          <a:bodyPr/>
          <a:lstStyle/>
          <a:p>
            <a:r>
              <a:rPr lang="en-US" sz="4800" dirty="0">
                <a:latin typeface="Dubai Medium" panose="020B0603030403030204" pitchFamily="34" charset="-78"/>
                <a:cs typeface="Dubai Medium" panose="020B0603030403030204" pitchFamily="34" charset="-78"/>
              </a:rPr>
              <a:t>Distributed Data and Partitions</a:t>
            </a:r>
          </a:p>
        </p:txBody>
      </p:sp>
      <p:sp>
        <p:nvSpPr>
          <p:cNvPr id="3" name="Text Placeholder 2">
            <a:extLst>
              <a:ext uri="{FF2B5EF4-FFF2-40B4-BE49-F238E27FC236}">
                <a16:creationId xmlns:a16="http://schemas.microsoft.com/office/drawing/2014/main" id="{4895348E-B645-56F9-2394-C43A3A778A72}"/>
              </a:ext>
            </a:extLst>
          </p:cNvPr>
          <p:cNvSpPr>
            <a:spLocks noGrp="1"/>
          </p:cNvSpPr>
          <p:nvPr>
            <p:ph type="body" idx="1"/>
          </p:nvPr>
        </p:nvSpPr>
        <p:spPr>
          <a:xfrm>
            <a:off x="0" y="1522094"/>
            <a:ext cx="12192000" cy="1768782"/>
          </a:xfrm>
        </p:spPr>
        <p:txBody>
          <a:bodyPr/>
          <a:lstStyle/>
          <a:p>
            <a:pPr marL="107950" indent="0" algn="r" rtl="1">
              <a:buNone/>
            </a:pPr>
            <a:r>
              <a:rPr lang="fa-IR" sz="1600" b="1" dirty="0">
                <a:latin typeface="Dubai Medium" panose="020B0603030403030204" pitchFamily="34" charset="-78"/>
                <a:cs typeface="Dubai Medium" panose="020B0603030403030204" pitchFamily="34" charset="-78"/>
              </a:rPr>
              <a:t>داده‌ی فیزیکی واقعی در فضای ذخیره‌سازی، به‌عنوان پارتیشن‌هایی که یا در </a:t>
            </a:r>
            <a:r>
              <a:rPr lang="en-US" sz="1600" b="1" dirty="0">
                <a:latin typeface="Dubai Medium" panose="020B0603030403030204" pitchFamily="34" charset="-78"/>
                <a:cs typeface="Dubai Medium" panose="020B0603030403030204" pitchFamily="34" charset="-78"/>
              </a:rPr>
              <a:t>HDFS</a:t>
            </a:r>
            <a:r>
              <a:rPr lang="fa-IR" sz="1600" b="1" dirty="0">
                <a:latin typeface="Dubai Medium" panose="020B0603030403030204" pitchFamily="34" charset="-78"/>
                <a:cs typeface="Dubai Medium" panose="020B0603030403030204" pitchFamily="34" charset="-78"/>
              </a:rPr>
              <a:t> </a:t>
            </a:r>
            <a:r>
              <a:rPr lang="en-US" sz="1600" b="1" dirty="0">
                <a:latin typeface="Dubai Medium" panose="020B0603030403030204" pitchFamily="34" charset="-78"/>
                <a:cs typeface="Dubai Medium" panose="020B0603030403030204" pitchFamily="34" charset="-78"/>
              </a:rPr>
              <a:t> </a:t>
            </a:r>
            <a:r>
              <a:rPr lang="fa-IR" sz="1600" b="1" dirty="0">
                <a:latin typeface="Dubai Medium" panose="020B0603030403030204" pitchFamily="34" charset="-78"/>
                <a:cs typeface="Dubai Medium" panose="020B0603030403030204" pitchFamily="34" charset="-78"/>
              </a:rPr>
              <a:t>و یا فضای ابری ساکن هستند، توزیع‌ شده است.(شکل پایین) اگرچه داده به‌عنوان پارتیشن‌هایی در کلاسترهای فیزیکی توزیع شده است، اسپارک با هر پارتیشن به‌عنوان یک داده‌ی لاجیکال برخورد می‌کند- به‌عنوان یک </a:t>
            </a:r>
            <a:r>
              <a:rPr lang="en-US" sz="1600" b="1" dirty="0" err="1">
                <a:latin typeface="Dubai Medium" panose="020B0603030403030204" pitchFamily="34" charset="-78"/>
                <a:cs typeface="Dubai Medium" panose="020B0603030403030204" pitchFamily="34" charset="-78"/>
              </a:rPr>
              <a:t>DataFrame</a:t>
            </a:r>
            <a:r>
              <a:rPr lang="fa-IR" sz="1600" b="1" dirty="0">
                <a:latin typeface="Dubai Medium" panose="020B0603030403030204" pitchFamily="34" charset="-78"/>
                <a:cs typeface="Dubai Medium" panose="020B0603030403030204" pitchFamily="34" charset="-78"/>
              </a:rPr>
              <a:t> </a:t>
            </a:r>
            <a:r>
              <a:rPr lang="en-US" sz="1600" b="1" dirty="0">
                <a:latin typeface="Dubai Medium" panose="020B0603030403030204" pitchFamily="34" charset="-78"/>
                <a:cs typeface="Dubai Medium" panose="020B0603030403030204" pitchFamily="34" charset="-78"/>
              </a:rPr>
              <a:t> </a:t>
            </a:r>
            <a:r>
              <a:rPr lang="fa-IR" sz="1600" b="1" dirty="0">
                <a:latin typeface="Dubai Medium" panose="020B0603030403030204" pitchFamily="34" charset="-78"/>
                <a:cs typeface="Dubai Medium" panose="020B0603030403030204" pitchFamily="34" charset="-78"/>
              </a:rPr>
              <a:t>در حافظه. البته این همیشه امکان‌پذیر نیست، به هر </a:t>
            </a:r>
            <a:r>
              <a:rPr lang="en-US" sz="1600" b="1" dirty="0">
                <a:latin typeface="Dubai Medium" panose="020B0603030403030204" pitchFamily="34" charset="-78"/>
                <a:cs typeface="Dubai Medium" panose="020B0603030403030204" pitchFamily="34" charset="-78"/>
              </a:rPr>
              <a:t>Spark Executor، </a:t>
            </a:r>
            <a:r>
              <a:rPr lang="fa-IR" sz="1600" b="1" dirty="0">
                <a:latin typeface="Dubai Medium" panose="020B0603030403030204" pitchFamily="34" charset="-78"/>
                <a:cs typeface="Dubai Medium" panose="020B0603030403030204" pitchFamily="34" charset="-78"/>
              </a:rPr>
              <a:t>متناسب با نزدیکی به داده، یک تسک سپرده می‌شود که نیاز دارد پارتیشنی را بخواند که به آن نزدیک است.</a:t>
            </a:r>
          </a:p>
        </p:txBody>
      </p:sp>
      <p:pic>
        <p:nvPicPr>
          <p:cNvPr id="5" name="Picture 4">
            <a:extLst>
              <a:ext uri="{FF2B5EF4-FFF2-40B4-BE49-F238E27FC236}">
                <a16:creationId xmlns:a16="http://schemas.microsoft.com/office/drawing/2014/main" id="{E72A9BF8-46C2-4770-33CA-B195CBACC92D}"/>
              </a:ext>
            </a:extLst>
          </p:cNvPr>
          <p:cNvPicPr>
            <a:picLocks noChangeAspect="1"/>
          </p:cNvPicPr>
          <p:nvPr/>
        </p:nvPicPr>
        <p:blipFill rotWithShape="1">
          <a:blip r:embed="rId2"/>
          <a:srcRect l="9710" t="2841" r="10915" b="10999"/>
          <a:stretch/>
        </p:blipFill>
        <p:spPr>
          <a:xfrm>
            <a:off x="0" y="2678406"/>
            <a:ext cx="6241143" cy="4179594"/>
          </a:xfrm>
          <a:prstGeom prst="rect">
            <a:avLst/>
          </a:prstGeom>
        </p:spPr>
      </p:pic>
      <p:sp>
        <p:nvSpPr>
          <p:cNvPr id="7" name="TextBox 6">
            <a:extLst>
              <a:ext uri="{FF2B5EF4-FFF2-40B4-BE49-F238E27FC236}">
                <a16:creationId xmlns:a16="http://schemas.microsoft.com/office/drawing/2014/main" id="{BFB04F17-1461-D9CA-DBE1-0C2016330DCC}"/>
              </a:ext>
            </a:extLst>
          </p:cNvPr>
          <p:cNvSpPr txBox="1"/>
          <p:nvPr/>
        </p:nvSpPr>
        <p:spPr>
          <a:xfrm>
            <a:off x="6096000" y="3290876"/>
            <a:ext cx="5588000" cy="1477328"/>
          </a:xfrm>
          <a:prstGeom prst="rect">
            <a:avLst/>
          </a:prstGeom>
          <a:noFill/>
        </p:spPr>
        <p:txBody>
          <a:bodyPr wrap="square">
            <a:spAutoFit/>
          </a:bodyPr>
          <a:lstStyle/>
          <a:p>
            <a:pPr algn="r" rtl="1"/>
            <a:r>
              <a:rPr lang="fa-IR" sz="1800" dirty="0">
                <a:latin typeface="Dubai Medium" panose="020B0603030403030204" pitchFamily="34" charset="-78"/>
                <a:cs typeface="Dubai Medium" panose="020B0603030403030204" pitchFamily="34" charset="-78"/>
              </a:rPr>
              <a:t>پارتیشن‌بندی امکان پردازش موازی بهینه‌ را فراهم می‌سازد. شکستن داده به قسمت‌ها یا پارتیشن‌های مختلف این امکان را به </a:t>
            </a:r>
            <a:r>
              <a:rPr lang="en-US" sz="1800" dirty="0">
                <a:latin typeface="Dubai Medium" panose="020B0603030403030204" pitchFamily="34" charset="-78"/>
                <a:cs typeface="Dubai Medium" panose="020B0603030403030204" pitchFamily="34" charset="-78"/>
              </a:rPr>
              <a:t>Spark Executor</a:t>
            </a:r>
            <a:r>
              <a:rPr lang="fa-IR" sz="1800" dirty="0">
                <a:latin typeface="Dubai Medium" panose="020B0603030403030204" pitchFamily="34" charset="-78"/>
                <a:cs typeface="Dubai Medium" panose="020B0603030403030204" pitchFamily="34" charset="-78"/>
              </a:rPr>
              <a:t>ها می‌دهد تا فقط داده‌هایی را که به آن‌ها نزدیک هستند، پردازش کنند؛ که این پهنای باند شبکه را کاهش می‌دهد</a:t>
            </a:r>
            <a:endParaRPr lang="en-US" sz="180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0330115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4248E-F56B-046D-8AE8-2417BDFCD32F}"/>
              </a:ext>
            </a:extLst>
          </p:cNvPr>
          <p:cNvSpPr>
            <a:spLocks noGrp="1"/>
          </p:cNvSpPr>
          <p:nvPr>
            <p:ph type="title"/>
          </p:nvPr>
        </p:nvSpPr>
        <p:spPr>
          <a:xfrm>
            <a:off x="0" y="0"/>
            <a:ext cx="7953830" cy="763500"/>
          </a:xfrm>
        </p:spPr>
        <p:txBody>
          <a:bodyPr/>
          <a:lstStyle/>
          <a:p>
            <a:pPr algn="r" rtl="1"/>
            <a:r>
              <a:rPr lang="fa-IR" sz="3200" dirty="0">
                <a:latin typeface="Dubai Medium" panose="020B0603030403030204" pitchFamily="34" charset="-78"/>
                <a:cs typeface="Dubai Medium" panose="020B0603030403030204" pitchFamily="34" charset="-78"/>
              </a:rPr>
              <a:t>مقايسه </a:t>
            </a:r>
            <a:r>
              <a:rPr lang="en-US" sz="3200" dirty="0">
                <a:latin typeface="Dubai Medium" panose="020B0603030403030204" pitchFamily="34" charset="-78"/>
                <a:cs typeface="Dubai Medium" panose="020B0603030403030204" pitchFamily="34" charset="-78"/>
              </a:rPr>
              <a:t>Apache Spark </a:t>
            </a:r>
            <a:r>
              <a:rPr lang="fa-IR" sz="3200" dirty="0">
                <a:latin typeface="Dubai Medium" panose="020B0603030403030204" pitchFamily="34" charset="-78"/>
                <a:cs typeface="Dubai Medium" panose="020B0603030403030204" pitchFamily="34" charset="-78"/>
              </a:rPr>
              <a:t> با </a:t>
            </a:r>
            <a:r>
              <a:rPr lang="en-US" sz="3200" dirty="0">
                <a:latin typeface="Dubai Medium" panose="020B0603030403030204" pitchFamily="34" charset="-78"/>
                <a:cs typeface="Dubai Medium" panose="020B0603030403030204" pitchFamily="34" charset="-78"/>
              </a:rPr>
              <a:t>Hadoop MapReduce</a:t>
            </a:r>
            <a:br>
              <a:rPr lang="en-US" sz="3200" dirty="0">
                <a:latin typeface="Dubai Medium" panose="020B0603030403030204" pitchFamily="34" charset="-78"/>
                <a:cs typeface="Dubai Medium" panose="020B0603030403030204" pitchFamily="34" charset="-78"/>
              </a:rPr>
            </a:br>
            <a:endParaRPr lang="en-US" sz="3200" dirty="0">
              <a:latin typeface="Dubai Medium" panose="020B0603030403030204" pitchFamily="34" charset="-78"/>
              <a:cs typeface="Dubai Medium" panose="020B0603030403030204" pitchFamily="34" charset="-78"/>
            </a:endParaRPr>
          </a:p>
        </p:txBody>
      </p:sp>
      <p:pic>
        <p:nvPicPr>
          <p:cNvPr id="2" name="Google Shape;266;p15">
            <a:extLst>
              <a:ext uri="{FF2B5EF4-FFF2-40B4-BE49-F238E27FC236}">
                <a16:creationId xmlns:a16="http://schemas.microsoft.com/office/drawing/2014/main" id="{8B865566-641C-3B44-92DA-CB1C7BBE81F5}"/>
              </a:ext>
            </a:extLst>
          </p:cNvPr>
          <p:cNvPicPr preferRelativeResize="0"/>
          <p:nvPr/>
        </p:nvPicPr>
        <p:blipFill rotWithShape="1">
          <a:blip r:embed="rId2">
            <a:alphaModFix/>
          </a:blip>
          <a:srcRect/>
          <a:stretch/>
        </p:blipFill>
        <p:spPr>
          <a:xfrm>
            <a:off x="6096000" y="1314922"/>
            <a:ext cx="4122057" cy="5406571"/>
          </a:xfrm>
          <a:prstGeom prst="rect">
            <a:avLst/>
          </a:prstGeom>
          <a:noFill/>
          <a:ln w="38100" cap="flat" cmpd="sng">
            <a:solidFill>
              <a:srgbClr val="BD582C"/>
            </a:solidFill>
            <a:prstDash val="solid"/>
            <a:round/>
            <a:headEnd type="none" w="sm" len="sm"/>
            <a:tailEnd type="none" w="sm" len="sm"/>
          </a:ln>
        </p:spPr>
      </p:pic>
      <p:pic>
        <p:nvPicPr>
          <p:cNvPr id="11" name="Picture 10">
            <a:extLst>
              <a:ext uri="{FF2B5EF4-FFF2-40B4-BE49-F238E27FC236}">
                <a16:creationId xmlns:a16="http://schemas.microsoft.com/office/drawing/2014/main" id="{A359CF0A-2268-53CD-A586-231D49E2D683}"/>
              </a:ext>
            </a:extLst>
          </p:cNvPr>
          <p:cNvPicPr>
            <a:picLocks noChangeAspect="1"/>
          </p:cNvPicPr>
          <p:nvPr/>
        </p:nvPicPr>
        <p:blipFill>
          <a:blip r:embed="rId3"/>
          <a:stretch>
            <a:fillRect/>
          </a:stretch>
        </p:blipFill>
        <p:spPr>
          <a:xfrm>
            <a:off x="139937" y="1843198"/>
            <a:ext cx="5701636" cy="3171603"/>
          </a:xfrm>
          <a:prstGeom prst="rect">
            <a:avLst/>
          </a:prstGeom>
        </p:spPr>
      </p:pic>
    </p:spTree>
    <p:extLst>
      <p:ext uri="{BB962C8B-B14F-4D97-AF65-F5344CB8AC3E}">
        <p14:creationId xmlns:p14="http://schemas.microsoft.com/office/powerpoint/2010/main" val="1109821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4248E-F56B-046D-8AE8-2417BDFCD32F}"/>
              </a:ext>
            </a:extLst>
          </p:cNvPr>
          <p:cNvSpPr>
            <a:spLocks noGrp="1"/>
          </p:cNvSpPr>
          <p:nvPr>
            <p:ph type="title"/>
          </p:nvPr>
        </p:nvSpPr>
        <p:spPr>
          <a:xfrm>
            <a:off x="0" y="0"/>
            <a:ext cx="7953830" cy="763500"/>
          </a:xfrm>
        </p:spPr>
        <p:txBody>
          <a:bodyPr/>
          <a:lstStyle/>
          <a:p>
            <a:pPr algn="r" rtl="1"/>
            <a:r>
              <a:rPr lang="fa-IR" sz="3200" dirty="0">
                <a:latin typeface="Dubai Medium" panose="020B0603030403030204" pitchFamily="34" charset="-78"/>
                <a:cs typeface="Dubai Medium" panose="020B0603030403030204" pitchFamily="34" charset="-78"/>
              </a:rPr>
              <a:t>معماری اسپارک</a:t>
            </a:r>
          </a:p>
        </p:txBody>
      </p:sp>
      <p:pic>
        <p:nvPicPr>
          <p:cNvPr id="23" name="Picture 22">
            <a:extLst>
              <a:ext uri="{FF2B5EF4-FFF2-40B4-BE49-F238E27FC236}">
                <a16:creationId xmlns:a16="http://schemas.microsoft.com/office/drawing/2014/main" id="{4B4F415D-F699-AACD-280F-50964A740E59}"/>
              </a:ext>
            </a:extLst>
          </p:cNvPr>
          <p:cNvPicPr>
            <a:picLocks noChangeAspect="1"/>
          </p:cNvPicPr>
          <p:nvPr/>
        </p:nvPicPr>
        <p:blipFill>
          <a:blip r:embed="rId2"/>
          <a:stretch>
            <a:fillRect/>
          </a:stretch>
        </p:blipFill>
        <p:spPr>
          <a:xfrm>
            <a:off x="104172" y="763500"/>
            <a:ext cx="6363519" cy="2847896"/>
          </a:xfrm>
          <a:prstGeom prst="rect">
            <a:avLst/>
          </a:prstGeom>
        </p:spPr>
      </p:pic>
      <p:pic>
        <p:nvPicPr>
          <p:cNvPr id="2" name="Picture 1">
            <a:extLst>
              <a:ext uri="{FF2B5EF4-FFF2-40B4-BE49-F238E27FC236}">
                <a16:creationId xmlns:a16="http://schemas.microsoft.com/office/drawing/2014/main" id="{DE4C8A94-031C-28D1-1566-7C56CD6547B7}"/>
              </a:ext>
            </a:extLst>
          </p:cNvPr>
          <p:cNvPicPr>
            <a:picLocks noChangeAspect="1"/>
          </p:cNvPicPr>
          <p:nvPr/>
        </p:nvPicPr>
        <p:blipFill>
          <a:blip r:embed="rId3"/>
          <a:stretch>
            <a:fillRect/>
          </a:stretch>
        </p:blipFill>
        <p:spPr>
          <a:xfrm>
            <a:off x="5474893" y="3715473"/>
            <a:ext cx="6277120" cy="3142527"/>
          </a:xfrm>
          <a:prstGeom prst="rect">
            <a:avLst/>
          </a:prstGeom>
        </p:spPr>
      </p:pic>
    </p:spTree>
    <p:extLst>
      <p:ext uri="{BB962C8B-B14F-4D97-AF65-F5344CB8AC3E}">
        <p14:creationId xmlns:p14="http://schemas.microsoft.com/office/powerpoint/2010/main" val="53038729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34248E-F56B-046D-8AE8-2417BDFCD32F}"/>
              </a:ext>
            </a:extLst>
          </p:cNvPr>
          <p:cNvSpPr>
            <a:spLocks noGrp="1"/>
          </p:cNvSpPr>
          <p:nvPr>
            <p:ph type="title"/>
          </p:nvPr>
        </p:nvSpPr>
        <p:spPr>
          <a:xfrm>
            <a:off x="0" y="0"/>
            <a:ext cx="7953830" cy="763500"/>
          </a:xfrm>
        </p:spPr>
        <p:txBody>
          <a:bodyPr/>
          <a:lstStyle/>
          <a:p>
            <a:pPr algn="r" rtl="1"/>
            <a:r>
              <a:rPr lang="fa-IR" sz="3200" dirty="0">
                <a:latin typeface="Dubai Medium" panose="020B0603030403030204" pitchFamily="34" charset="-78"/>
                <a:cs typeface="Dubai Medium" panose="020B0603030403030204" pitchFamily="34" charset="-78"/>
              </a:rPr>
              <a:t>معماری اسپارک</a:t>
            </a:r>
          </a:p>
        </p:txBody>
      </p:sp>
      <p:pic>
        <p:nvPicPr>
          <p:cNvPr id="26" name="Picture 25">
            <a:extLst>
              <a:ext uri="{FF2B5EF4-FFF2-40B4-BE49-F238E27FC236}">
                <a16:creationId xmlns:a16="http://schemas.microsoft.com/office/drawing/2014/main" id="{AAC022C2-D411-52F3-8CA8-6DB9DD764FE5}"/>
              </a:ext>
            </a:extLst>
          </p:cNvPr>
          <p:cNvPicPr>
            <a:picLocks noChangeAspect="1"/>
          </p:cNvPicPr>
          <p:nvPr/>
        </p:nvPicPr>
        <p:blipFill>
          <a:blip r:embed="rId2"/>
          <a:stretch>
            <a:fillRect/>
          </a:stretch>
        </p:blipFill>
        <p:spPr>
          <a:xfrm>
            <a:off x="5844528" y="3782794"/>
            <a:ext cx="5994902" cy="3075206"/>
          </a:xfrm>
          <a:prstGeom prst="rect">
            <a:avLst/>
          </a:prstGeom>
        </p:spPr>
      </p:pic>
      <p:pic>
        <p:nvPicPr>
          <p:cNvPr id="49" name="Picture 48">
            <a:extLst>
              <a:ext uri="{FF2B5EF4-FFF2-40B4-BE49-F238E27FC236}">
                <a16:creationId xmlns:a16="http://schemas.microsoft.com/office/drawing/2014/main" id="{8715F356-0F6D-D710-9E24-8E3FB15EBF08}"/>
              </a:ext>
            </a:extLst>
          </p:cNvPr>
          <p:cNvPicPr>
            <a:picLocks noChangeAspect="1"/>
          </p:cNvPicPr>
          <p:nvPr/>
        </p:nvPicPr>
        <p:blipFill>
          <a:blip r:embed="rId3"/>
          <a:stretch>
            <a:fillRect/>
          </a:stretch>
        </p:blipFill>
        <p:spPr>
          <a:xfrm>
            <a:off x="0" y="763500"/>
            <a:ext cx="6772832" cy="2861203"/>
          </a:xfrm>
          <a:prstGeom prst="rect">
            <a:avLst/>
          </a:prstGeom>
        </p:spPr>
      </p:pic>
    </p:spTree>
    <p:extLst>
      <p:ext uri="{BB962C8B-B14F-4D97-AF65-F5344CB8AC3E}">
        <p14:creationId xmlns:p14="http://schemas.microsoft.com/office/powerpoint/2010/main" val="10118645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7" name="Google Shape;365;p23">
            <a:extLst>
              <a:ext uri="{FF2B5EF4-FFF2-40B4-BE49-F238E27FC236}">
                <a16:creationId xmlns:a16="http://schemas.microsoft.com/office/drawing/2014/main" id="{C2907DD9-FFF1-9D3B-75F5-02A4C7E4D515}"/>
              </a:ext>
            </a:extLst>
          </p:cNvPr>
          <p:cNvSpPr/>
          <p:nvPr/>
        </p:nvSpPr>
        <p:spPr>
          <a:xfrm>
            <a:off x="5362415" y="106991"/>
            <a:ext cx="5706841" cy="795130"/>
          </a:xfrm>
          <a:prstGeom prst="roundRect">
            <a:avLst>
              <a:gd name="adj" fmla="val 16667"/>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Dubai Medium" panose="020B0603030403030204" pitchFamily="34" charset="-78"/>
                <a:ea typeface="Calibri"/>
                <a:cs typeface="Dubai Medium" panose="020B0603030403030204" pitchFamily="34" charset="-78"/>
                <a:sym typeface="Calibri"/>
              </a:rPr>
              <a:t>Resilient Distributed Datasets (RDD):</a:t>
            </a:r>
            <a:endParaRPr dirty="0">
              <a:latin typeface="Dubai Medium" panose="020B0603030403030204" pitchFamily="34" charset="-78"/>
              <a:cs typeface="Dubai Medium" panose="020B0603030403030204" pitchFamily="34" charset="-78"/>
            </a:endParaRPr>
          </a:p>
        </p:txBody>
      </p:sp>
      <p:sp>
        <p:nvSpPr>
          <p:cNvPr id="18" name="Google Shape;367;p23">
            <a:extLst>
              <a:ext uri="{FF2B5EF4-FFF2-40B4-BE49-F238E27FC236}">
                <a16:creationId xmlns:a16="http://schemas.microsoft.com/office/drawing/2014/main" id="{16588D36-64B1-F709-DD06-F8AA97D4192E}"/>
              </a:ext>
            </a:extLst>
          </p:cNvPr>
          <p:cNvSpPr/>
          <p:nvPr/>
        </p:nvSpPr>
        <p:spPr>
          <a:xfrm>
            <a:off x="3871107" y="1216254"/>
            <a:ext cx="5886354" cy="335446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chemeClr val="dk1"/>
              </a:buClr>
              <a:buSzPts val="1800"/>
              <a:buFont typeface="Calibri"/>
              <a:buChar char="•"/>
            </a:pPr>
            <a:r>
              <a:rPr lang="en-US" sz="18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Transformations</a:t>
            </a:r>
            <a:endParaRPr sz="18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18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RDD -&gt; RDD</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RDD lineage</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laziness</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Narrow transformation</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Wide transformation </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114300" marR="0" lvl="1" indent="-114300" algn="l" rtl="0">
              <a:lnSpc>
                <a:spcPct val="75000"/>
              </a:lnSpc>
              <a:spcBef>
                <a:spcPts val="200"/>
              </a:spcBef>
              <a:spcAft>
                <a:spcPts val="0"/>
              </a:spcAft>
              <a:buClr>
                <a:schemeClr val="dk1"/>
              </a:buClr>
              <a:buSzPts val="1800"/>
              <a:buFont typeface="Calibri"/>
              <a:buChar char="•"/>
            </a:pPr>
            <a:r>
              <a:rPr lang="en-US" sz="18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Action</a:t>
            </a:r>
            <a:endParaRPr sz="18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18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RDD -&gt; non-RDD</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1"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Executer</a:t>
            </a: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-&gt; the </a:t>
            </a:r>
            <a:r>
              <a:rPr lang="en-US" sz="2000" b="1" i="1"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driver</a:t>
            </a:r>
            <a:endParaRPr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27000" algn="l" rtl="0">
              <a:lnSpc>
                <a:spcPct val="75000"/>
              </a:lnSpc>
              <a:spcBef>
                <a:spcPts val="200"/>
              </a:spcBef>
              <a:spcAft>
                <a:spcPts val="0"/>
              </a:spcAft>
              <a:buClr>
                <a:schemeClr val="dk1"/>
              </a:buClr>
              <a:buSzPts val="2000"/>
              <a:buFont typeface="Calibri"/>
              <a:buChar char="•"/>
            </a:pPr>
            <a:r>
              <a:rPr lang="en-US" sz="2000" b="1"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count(), collect(), take(), ….</a:t>
            </a:r>
            <a:endParaRPr dirty="0">
              <a:latin typeface="Dubai Medium" panose="020B0603030403030204" pitchFamily="34" charset="-78"/>
              <a:cs typeface="Dubai Medium" panose="020B0603030403030204" pitchFamily="34" charset="-78"/>
            </a:endParaRPr>
          </a:p>
        </p:txBody>
      </p:sp>
      <p:pic>
        <p:nvPicPr>
          <p:cNvPr id="19" name="Google Shape;368;p23">
            <a:extLst>
              <a:ext uri="{FF2B5EF4-FFF2-40B4-BE49-F238E27FC236}">
                <a16:creationId xmlns:a16="http://schemas.microsoft.com/office/drawing/2014/main" id="{83845D4B-27E2-46BE-E953-C553BC2B6A0B}"/>
              </a:ext>
            </a:extLst>
          </p:cNvPr>
          <p:cNvPicPr preferRelativeResize="0"/>
          <p:nvPr/>
        </p:nvPicPr>
        <p:blipFill rotWithShape="1">
          <a:blip r:embed="rId3">
            <a:alphaModFix/>
          </a:blip>
          <a:srcRect l="22173" t="29086" r="32814" b="26963"/>
          <a:stretch/>
        </p:blipFill>
        <p:spPr>
          <a:xfrm>
            <a:off x="733306" y="1216254"/>
            <a:ext cx="3422469" cy="1878803"/>
          </a:xfrm>
          <a:prstGeom prst="rect">
            <a:avLst/>
          </a:prstGeom>
          <a:noFill/>
          <a:ln w="38100" cap="flat" cmpd="sng">
            <a:solidFill>
              <a:srgbClr val="BD582C"/>
            </a:solidFill>
            <a:prstDash val="solid"/>
            <a:round/>
            <a:headEnd type="none" w="sm" len="sm"/>
            <a:tailEnd type="none" w="sm" len="sm"/>
          </a:ln>
        </p:spPr>
      </p:pic>
      <p:pic>
        <p:nvPicPr>
          <p:cNvPr id="20" name="Google Shape;369;p23">
            <a:extLst>
              <a:ext uri="{FF2B5EF4-FFF2-40B4-BE49-F238E27FC236}">
                <a16:creationId xmlns:a16="http://schemas.microsoft.com/office/drawing/2014/main" id="{97D2D4F0-C374-DFBC-E057-66D42BC57CBA}"/>
              </a:ext>
            </a:extLst>
          </p:cNvPr>
          <p:cNvPicPr preferRelativeResize="0"/>
          <p:nvPr/>
        </p:nvPicPr>
        <p:blipFill rotWithShape="1">
          <a:blip r:embed="rId4">
            <a:alphaModFix/>
          </a:blip>
          <a:srcRect l="22234" t="33569" r="30335" b="22529"/>
          <a:stretch/>
        </p:blipFill>
        <p:spPr>
          <a:xfrm>
            <a:off x="733306" y="3095057"/>
            <a:ext cx="3422469" cy="1789790"/>
          </a:xfrm>
          <a:prstGeom prst="rect">
            <a:avLst/>
          </a:prstGeom>
          <a:noFill/>
          <a:ln w="38100" cap="flat" cmpd="sng">
            <a:solidFill>
              <a:srgbClr val="BD582C"/>
            </a:solidFill>
            <a:prstDash val="solid"/>
            <a:round/>
            <a:headEnd type="none" w="sm" len="sm"/>
            <a:tailEnd type="none" w="sm" len="sm"/>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2;p25">
            <a:extLst>
              <a:ext uri="{FF2B5EF4-FFF2-40B4-BE49-F238E27FC236}">
                <a16:creationId xmlns:a16="http://schemas.microsoft.com/office/drawing/2014/main" id="{B4A5E0FE-CDBB-C1FE-D5E1-10865C0FE349}"/>
              </a:ext>
            </a:extLst>
          </p:cNvPr>
          <p:cNvSpPr/>
          <p:nvPr/>
        </p:nvSpPr>
        <p:spPr>
          <a:xfrm>
            <a:off x="8542589" y="114190"/>
            <a:ext cx="3099636" cy="795130"/>
          </a:xfrm>
          <a:prstGeom prst="roundRect">
            <a:avLst>
              <a:gd name="adj" fmla="val 16667"/>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Dubai Medium" panose="020B0603030403030204" pitchFamily="34" charset="-78"/>
                <a:ea typeface="Calibri"/>
                <a:cs typeface="Dubai Medium" panose="020B0603030403030204" pitchFamily="34" charset="-78"/>
                <a:sym typeface="Calibri"/>
              </a:rPr>
              <a:t>Web UI / Spark UI</a:t>
            </a:r>
            <a:endParaRPr sz="2800" b="1"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5" name="Google Shape;383;p25">
            <a:extLst>
              <a:ext uri="{FF2B5EF4-FFF2-40B4-BE49-F238E27FC236}">
                <a16:creationId xmlns:a16="http://schemas.microsoft.com/office/drawing/2014/main" id="{99203F48-5584-102D-588C-8E356EDD957C}"/>
              </a:ext>
            </a:extLst>
          </p:cNvPr>
          <p:cNvSpPr/>
          <p:nvPr/>
        </p:nvSpPr>
        <p:spPr>
          <a:xfrm>
            <a:off x="2590344" y="1985059"/>
            <a:ext cx="1952189" cy="1722443"/>
          </a:xfrm>
          <a:prstGeom prst="roundRect">
            <a:avLst>
              <a:gd name="adj" fmla="val 16667"/>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Dubai Medium" panose="020B0603030403030204" pitchFamily="34" charset="-78"/>
                <a:ea typeface="Calibri"/>
                <a:cs typeface="Dubai Medium" panose="020B0603030403030204" pitchFamily="34" charset="-78"/>
                <a:sym typeface="Calibri"/>
              </a:rPr>
              <a:t>Directed Acyclic Graph (DAG):</a:t>
            </a:r>
            <a:endParaRPr sz="2800" b="1"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6" name="Google Shape;385;p25">
            <a:extLst>
              <a:ext uri="{FF2B5EF4-FFF2-40B4-BE49-F238E27FC236}">
                <a16:creationId xmlns:a16="http://schemas.microsoft.com/office/drawing/2014/main" id="{0EFE7248-1FA1-2D1F-1E55-B69ED5DF8F33}"/>
              </a:ext>
            </a:extLst>
          </p:cNvPr>
          <p:cNvSpPr txBox="1"/>
          <p:nvPr/>
        </p:nvSpPr>
        <p:spPr>
          <a:xfrm>
            <a:off x="4754054" y="909320"/>
            <a:ext cx="6888171" cy="2400617"/>
          </a:xfrm>
          <a:prstGeom prst="rect">
            <a:avLst/>
          </a:prstGeom>
          <a:noFill/>
          <a:ln>
            <a:noFill/>
          </a:ln>
        </p:spPr>
        <p:txBody>
          <a:bodyPr spcFirstLastPara="1" wrap="square" lIns="91425" tIns="45700" rIns="91425" bIns="45700" anchor="ctr" anchorCtr="0">
            <a:spAutoFit/>
          </a:bodyPr>
          <a:lstStyle/>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قابل</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دسترس</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در</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4040</a:t>
            </a:r>
            <a:endParaRPr dirty="0">
              <a:latin typeface="Dubai Medium" panose="020B0603030403030204" pitchFamily="34" charset="-78"/>
              <a:cs typeface="Dubai Medium" panose="020B0603030403030204" pitchFamily="34" charset="-78"/>
            </a:endParaRPr>
          </a:p>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تنها</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زمانی</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در</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دسترس</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است</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که</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spark Application</a:t>
            </a:r>
            <a:r>
              <a:rPr lang="fa-IR"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در</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حال</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اجرا</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باشد</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a:t>
            </a:r>
            <a:endParaRPr dirty="0">
              <a:latin typeface="Dubai Medium" panose="020B0603030403030204" pitchFamily="34" charset="-78"/>
              <a:cs typeface="Dubai Medium" panose="020B0603030403030204" pitchFamily="34" charset="-78"/>
            </a:endParaRPr>
          </a:p>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زمانی</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که</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spark context</a:t>
            </a:r>
            <a:r>
              <a:rPr lang="fa-IR"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آغاز</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شود</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ایجاد</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می‌شود</a:t>
            </a:r>
            <a:endParaRPr dirty="0">
              <a:latin typeface="Dubai Medium" panose="020B0603030403030204" pitchFamily="34" charset="-78"/>
              <a:cs typeface="Dubai Medium" panose="020B0603030403030204" pitchFamily="34" charset="-78"/>
            </a:endParaRPr>
          </a:p>
          <a:p>
            <a:pPr marL="285750" marR="0" lvl="0" indent="-158750" algn="r" rtl="1">
              <a:lnSpc>
                <a:spcPct val="150000"/>
              </a:lnSpc>
              <a:spcBef>
                <a:spcPts val="0"/>
              </a:spcBef>
              <a:spcAft>
                <a:spcPts val="0"/>
              </a:spcAft>
              <a:buClr>
                <a:schemeClr val="dk1"/>
              </a:buClr>
              <a:buSzPts val="2000"/>
              <a:buFont typeface="Arial"/>
              <a:buNone/>
            </a:pPr>
            <a:endParaRPr sz="2000" b="1" dirty="0">
              <a:solidFill>
                <a:schemeClr val="dk1"/>
              </a:solidFill>
              <a:latin typeface="Dubai Medium" panose="020B0603030403030204" pitchFamily="34" charset="-78"/>
              <a:ea typeface="Calibri"/>
              <a:cs typeface="Dubai Medium" panose="020B0603030403030204" pitchFamily="34" charset="-78"/>
              <a:sym typeface="Calibri"/>
            </a:endParaRPr>
          </a:p>
        </p:txBody>
      </p:sp>
      <p:sp>
        <p:nvSpPr>
          <p:cNvPr id="7" name="Google Shape;386;p25">
            <a:extLst>
              <a:ext uri="{FF2B5EF4-FFF2-40B4-BE49-F238E27FC236}">
                <a16:creationId xmlns:a16="http://schemas.microsoft.com/office/drawing/2014/main" id="{4DD75C86-1029-90DB-7859-ABE18FBEB68E}"/>
              </a:ext>
            </a:extLst>
          </p:cNvPr>
          <p:cNvSpPr/>
          <p:nvPr/>
        </p:nvSpPr>
        <p:spPr>
          <a:xfrm>
            <a:off x="10325094" y="2912372"/>
            <a:ext cx="1317131" cy="795130"/>
          </a:xfrm>
          <a:prstGeom prst="roundRect">
            <a:avLst>
              <a:gd name="adj" fmla="val 16667"/>
            </a:avLst>
          </a:prstGeom>
          <a:ln>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Dubai Medium" panose="020B0603030403030204" pitchFamily="34" charset="-78"/>
                <a:ea typeface="Calibri"/>
                <a:cs typeface="Dubai Medium" panose="020B0603030403030204" pitchFamily="34" charset="-78"/>
                <a:sym typeface="Calibri"/>
              </a:rPr>
              <a:t>DAG</a:t>
            </a:r>
            <a:endParaRPr sz="2800" b="1">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8" name="Google Shape;387;p25">
            <a:extLst>
              <a:ext uri="{FF2B5EF4-FFF2-40B4-BE49-F238E27FC236}">
                <a16:creationId xmlns:a16="http://schemas.microsoft.com/office/drawing/2014/main" id="{F5C75CD0-9F8F-914C-E4F7-4680B5D57F88}"/>
              </a:ext>
            </a:extLst>
          </p:cNvPr>
          <p:cNvSpPr txBox="1"/>
          <p:nvPr/>
        </p:nvSpPr>
        <p:spPr>
          <a:xfrm>
            <a:off x="4754054" y="3646194"/>
            <a:ext cx="6888171" cy="1477287"/>
          </a:xfrm>
          <a:prstGeom prst="rect">
            <a:avLst/>
          </a:prstGeom>
          <a:noFill/>
          <a:ln>
            <a:noFill/>
          </a:ln>
        </p:spPr>
        <p:txBody>
          <a:bodyPr spcFirstLastPara="1" wrap="square" lIns="91425" tIns="45700" rIns="91425" bIns="45700" anchor="ctr" anchorCtr="0">
            <a:spAutoFit/>
          </a:bodyPr>
          <a:lstStyle/>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گراف</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جهت</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دار</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بدون</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دور</a:t>
            </a:r>
            <a:endParaRPr dirty="0">
              <a:latin typeface="Dubai Medium" panose="020B0603030403030204" pitchFamily="34" charset="-78"/>
              <a:cs typeface="Dubai Medium" panose="020B0603030403030204" pitchFamily="34" charset="-78"/>
            </a:endParaRPr>
          </a:p>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راس</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ها</a:t>
            </a:r>
            <a:r>
              <a:rPr lang="fa-IR"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RDD</a:t>
            </a:r>
            <a:endParaRPr dirty="0">
              <a:latin typeface="Dubai Medium" panose="020B0603030403030204" pitchFamily="34" charset="-78"/>
              <a:cs typeface="Dubai Medium" panose="020B0603030403030204" pitchFamily="34" charset="-78"/>
            </a:endParaRPr>
          </a:p>
          <a:p>
            <a:pPr marL="285750" marR="0" lvl="0" indent="-285750" algn="r" rtl="1">
              <a:lnSpc>
                <a:spcPct val="150000"/>
              </a:lnSpc>
              <a:spcBef>
                <a:spcPts val="0"/>
              </a:spcBef>
              <a:spcAft>
                <a:spcPts val="0"/>
              </a:spcAft>
              <a:buClr>
                <a:schemeClr val="dk1"/>
              </a:buClr>
              <a:buSzPts val="2000"/>
              <a:buFont typeface="Arial"/>
              <a:buChar char="•"/>
            </a:pP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يال</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ها</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&lt;-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عملیاتی</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که</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باید</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رویRDD</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اعمال</a:t>
            </a:r>
            <a:r>
              <a:rPr lang="en-US" sz="2000" b="1"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1" dirty="0" err="1">
                <a:solidFill>
                  <a:schemeClr val="dk1"/>
                </a:solidFill>
                <a:latin typeface="Dubai Medium" panose="020B0603030403030204" pitchFamily="34" charset="-78"/>
                <a:ea typeface="Calibri"/>
                <a:cs typeface="Dubai Medium" panose="020B0603030403030204" pitchFamily="34" charset="-78"/>
                <a:sym typeface="Calibri"/>
              </a:rPr>
              <a:t>شود</a:t>
            </a:r>
            <a:endParaRPr sz="2000" b="1" dirty="0">
              <a:solidFill>
                <a:schemeClr val="dk1"/>
              </a:solidFill>
              <a:latin typeface="Dubai Medium" panose="020B0603030403030204" pitchFamily="34" charset="-78"/>
              <a:ea typeface="Calibri"/>
              <a:cs typeface="Dubai Medium" panose="020B0603030403030204" pitchFamily="34" charset="-78"/>
              <a:sym typeface="Calibri"/>
            </a:endParaRPr>
          </a:p>
        </p:txBody>
      </p:sp>
      <p:pic>
        <p:nvPicPr>
          <p:cNvPr id="9" name="Google Shape;388;p25">
            <a:extLst>
              <a:ext uri="{FF2B5EF4-FFF2-40B4-BE49-F238E27FC236}">
                <a16:creationId xmlns:a16="http://schemas.microsoft.com/office/drawing/2014/main" id="{52D3F8FD-C5A6-9482-918A-C38B497D3631}"/>
              </a:ext>
            </a:extLst>
          </p:cNvPr>
          <p:cNvPicPr preferRelativeResize="0"/>
          <p:nvPr/>
        </p:nvPicPr>
        <p:blipFill rotWithShape="1">
          <a:blip r:embed="rId2">
            <a:alphaModFix/>
          </a:blip>
          <a:srcRect/>
          <a:stretch/>
        </p:blipFill>
        <p:spPr>
          <a:xfrm>
            <a:off x="17345" y="4166922"/>
            <a:ext cx="5145999" cy="2704467"/>
          </a:xfrm>
          <a:prstGeom prst="rect">
            <a:avLst/>
          </a:prstGeom>
          <a:noFill/>
          <a:ln>
            <a:noFill/>
          </a:ln>
        </p:spPr>
      </p:pic>
      <p:pic>
        <p:nvPicPr>
          <p:cNvPr id="10" name="Google Shape;389;p25">
            <a:extLst>
              <a:ext uri="{FF2B5EF4-FFF2-40B4-BE49-F238E27FC236}">
                <a16:creationId xmlns:a16="http://schemas.microsoft.com/office/drawing/2014/main" id="{A8432013-1216-B225-5919-C4D35566301A}"/>
              </a:ext>
            </a:extLst>
          </p:cNvPr>
          <p:cNvPicPr preferRelativeResize="0"/>
          <p:nvPr/>
        </p:nvPicPr>
        <p:blipFill rotWithShape="1">
          <a:blip r:embed="rId3">
            <a:alphaModFix/>
          </a:blip>
          <a:srcRect l="35014" t="14083" r="36007" b="15197"/>
          <a:stretch/>
        </p:blipFill>
        <p:spPr>
          <a:xfrm>
            <a:off x="69441" y="1876886"/>
            <a:ext cx="1609762" cy="2427909"/>
          </a:xfrm>
          <a:prstGeom prst="rect">
            <a:avLst/>
          </a:prstGeom>
          <a:noFill/>
          <a:ln>
            <a:noFill/>
          </a:ln>
        </p:spPr>
      </p:pic>
    </p:spTree>
    <p:extLst>
      <p:ext uri="{BB962C8B-B14F-4D97-AF65-F5344CB8AC3E}">
        <p14:creationId xmlns:p14="http://schemas.microsoft.com/office/powerpoint/2010/main" val="1522417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0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3" name="Google Shape;396;p26">
            <a:extLst>
              <a:ext uri="{FF2B5EF4-FFF2-40B4-BE49-F238E27FC236}">
                <a16:creationId xmlns:a16="http://schemas.microsoft.com/office/drawing/2014/main" id="{35433F0D-0980-D9FA-FCD6-2E3FA9A4ADB9}"/>
              </a:ext>
            </a:extLst>
          </p:cNvPr>
          <p:cNvPicPr preferRelativeResize="0"/>
          <p:nvPr/>
        </p:nvPicPr>
        <p:blipFill rotWithShape="1">
          <a:blip r:embed="rId3">
            <a:alphaModFix/>
          </a:blip>
          <a:srcRect l="4457" t="12148" r="28950" b="6087"/>
          <a:stretch/>
        </p:blipFill>
        <p:spPr>
          <a:xfrm>
            <a:off x="4899921" y="2500132"/>
            <a:ext cx="6234925" cy="4357868"/>
          </a:xfrm>
          <a:prstGeom prst="rect">
            <a:avLst/>
          </a:prstGeom>
          <a:noFill/>
          <a:ln w="9525" cap="flat" cmpd="sng">
            <a:solidFill>
              <a:srgbClr val="BD582C"/>
            </a:solidFill>
            <a:prstDash val="solid"/>
            <a:round/>
            <a:headEnd type="none" w="sm" len="sm"/>
            <a:tailEnd type="none" w="sm" len="sm"/>
          </a:ln>
        </p:spPr>
      </p:pic>
      <p:sp>
        <p:nvSpPr>
          <p:cNvPr id="6" name="Google Shape;402;p27">
            <a:extLst>
              <a:ext uri="{FF2B5EF4-FFF2-40B4-BE49-F238E27FC236}">
                <a16:creationId xmlns:a16="http://schemas.microsoft.com/office/drawing/2014/main" id="{1458F2BC-722E-D7FF-F116-C03AAE547C65}"/>
              </a:ext>
            </a:extLst>
          </p:cNvPr>
          <p:cNvSpPr/>
          <p:nvPr/>
        </p:nvSpPr>
        <p:spPr>
          <a:xfrm>
            <a:off x="2078733" y="1360024"/>
            <a:ext cx="2821188" cy="960856"/>
          </a:xfrm>
          <a:prstGeom prst="roundRect">
            <a:avLst>
              <a:gd name="adj" fmla="val 16667"/>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algn="ctr" rtl="1"/>
            <a:r>
              <a:rPr lang="en-US" sz="2800" b="1" dirty="0" err="1">
                <a:solidFill>
                  <a:schemeClr val="lt1"/>
                </a:solidFill>
                <a:latin typeface="Dubai Medium" panose="020B0603030403030204" pitchFamily="34" charset="-78"/>
                <a:ea typeface="Calibri"/>
                <a:cs typeface="Dubai Medium" panose="020B0603030403030204" pitchFamily="34" charset="-78"/>
                <a:sym typeface="Calibri"/>
              </a:rPr>
              <a:t>بهینه</a:t>
            </a:r>
            <a:r>
              <a:rPr lang="en-US" sz="2800" b="1" dirty="0">
                <a:solidFill>
                  <a:schemeClr val="lt1"/>
                </a:solidFill>
                <a:latin typeface="Dubai Medium" panose="020B0603030403030204" pitchFamily="34" charset="-78"/>
                <a:ea typeface="Calibri"/>
                <a:cs typeface="Dubai Medium" panose="020B0603030403030204" pitchFamily="34" charset="-78"/>
                <a:sym typeface="Calibri"/>
              </a:rPr>
              <a:t> </a:t>
            </a:r>
            <a:r>
              <a:rPr lang="en-US" sz="2800" b="1" dirty="0" err="1">
                <a:solidFill>
                  <a:schemeClr val="lt1"/>
                </a:solidFill>
                <a:latin typeface="Dubai Medium" panose="020B0603030403030204" pitchFamily="34" charset="-78"/>
                <a:ea typeface="Calibri"/>
                <a:cs typeface="Dubai Medium" panose="020B0603030403030204" pitchFamily="34" charset="-78"/>
                <a:sym typeface="Calibri"/>
              </a:rPr>
              <a:t>سازی</a:t>
            </a:r>
            <a:r>
              <a:rPr lang="en-US" sz="2800" b="1" dirty="0">
                <a:solidFill>
                  <a:schemeClr val="lt1"/>
                </a:solidFill>
                <a:latin typeface="Dubai Medium" panose="020B0603030403030204" pitchFamily="34" charset="-78"/>
                <a:ea typeface="Calibri"/>
                <a:cs typeface="Dubai Medium" panose="020B0603030403030204" pitchFamily="34" charset="-78"/>
                <a:sym typeface="Calibri"/>
              </a:rPr>
              <a:t> </a:t>
            </a:r>
            <a:r>
              <a:rPr lang="en-US" sz="2800" b="1" dirty="0" err="1">
                <a:solidFill>
                  <a:schemeClr val="lt1"/>
                </a:solidFill>
                <a:latin typeface="Dubai Medium" panose="020B0603030403030204" pitchFamily="34" charset="-78"/>
                <a:ea typeface="Calibri"/>
                <a:cs typeface="Dubai Medium" panose="020B0603030403030204" pitchFamily="34" charset="-78"/>
                <a:sym typeface="Calibri"/>
              </a:rPr>
              <a:t>یک</a:t>
            </a:r>
            <a:r>
              <a:rPr lang="en-US" sz="2800" b="1" dirty="0">
                <a:solidFill>
                  <a:schemeClr val="lt1"/>
                </a:solidFill>
                <a:latin typeface="Dubai Medium" panose="020B0603030403030204" pitchFamily="34" charset="-78"/>
                <a:ea typeface="Calibri"/>
                <a:cs typeface="Dubai Medium" panose="020B0603030403030204" pitchFamily="34" charset="-78"/>
                <a:sym typeface="Calibri"/>
              </a:rPr>
              <a:t> DAG</a:t>
            </a:r>
            <a:r>
              <a:rPr lang="fa-IR" sz="2800" b="1" dirty="0">
                <a:latin typeface="Dubai Medium" panose="020B0603030403030204" pitchFamily="34" charset="-78"/>
                <a:ea typeface="Calibri"/>
                <a:cs typeface="Dubai Medium" panose="020B0603030403030204" pitchFamily="34" charset="-78"/>
                <a:sym typeface="Calibri"/>
              </a:rPr>
              <a:t> </a:t>
            </a:r>
            <a:r>
              <a:rPr lang="fa-IR" sz="2000" b="1" dirty="0">
                <a:solidFill>
                  <a:schemeClr val="accent3"/>
                </a:solidFill>
                <a:latin typeface="Dubai Medium" panose="020B0603030403030204" pitchFamily="34" charset="-78"/>
                <a:ea typeface="Calibri"/>
                <a:cs typeface="Dubai Medium" panose="020B0603030403030204" pitchFamily="34" charset="-78"/>
                <a:sym typeface="Calibri"/>
              </a:rPr>
              <a:t>(</a:t>
            </a:r>
            <a:r>
              <a:rPr lang="fa-IR" sz="2000" dirty="0">
                <a:solidFill>
                  <a:schemeClr val="accent3"/>
                </a:solidFill>
                <a:latin typeface="Dubai Medium" panose="020B0603030403030204" pitchFamily="34" charset="-78"/>
                <a:ea typeface="Calibri"/>
                <a:cs typeface="Dubai Medium" panose="020B0603030403030204" pitchFamily="34" charset="-78"/>
                <a:sym typeface="Calibri"/>
              </a:rPr>
              <a:t>یک </a:t>
            </a:r>
            <a:r>
              <a:rPr lang="en-US" sz="2000" dirty="0">
                <a:solidFill>
                  <a:schemeClr val="accent3"/>
                </a:solidFill>
                <a:latin typeface="Dubai Medium" panose="020B0603030403030204" pitchFamily="34" charset="-78"/>
                <a:ea typeface="Calibri"/>
                <a:cs typeface="Dubai Medium" panose="020B0603030403030204" pitchFamily="34" charset="-78"/>
                <a:sym typeface="Calibri"/>
              </a:rPr>
              <a:t>spark job</a:t>
            </a:r>
            <a:r>
              <a:rPr lang="fa-IR" sz="2000" b="1" dirty="0">
                <a:solidFill>
                  <a:schemeClr val="accent3"/>
                </a:solidFill>
                <a:latin typeface="Dubai Medium" panose="020B0603030403030204" pitchFamily="34" charset="-78"/>
                <a:ea typeface="Calibri"/>
                <a:cs typeface="Dubai Medium" panose="020B0603030403030204" pitchFamily="34" charset="-78"/>
                <a:sym typeface="Calibri"/>
              </a:rPr>
              <a:t>)</a:t>
            </a:r>
            <a:endParaRPr lang="fa-IR" sz="2800" b="1" dirty="0">
              <a:solidFill>
                <a:schemeClr val="accent3"/>
              </a:solidFill>
              <a:latin typeface="Dubai Medium" panose="020B0603030403030204" pitchFamily="34" charset="-78"/>
              <a:ea typeface="Calibri"/>
              <a:cs typeface="Dubai Medium" panose="020B0603030403030204" pitchFamily="34" charset="-78"/>
              <a:sym typeface="Calibri"/>
            </a:endParaRPr>
          </a:p>
        </p:txBody>
      </p:sp>
      <p:sp>
        <p:nvSpPr>
          <p:cNvPr id="7" name="Google Shape;404;p27">
            <a:extLst>
              <a:ext uri="{FF2B5EF4-FFF2-40B4-BE49-F238E27FC236}">
                <a16:creationId xmlns:a16="http://schemas.microsoft.com/office/drawing/2014/main" id="{0383EC4A-7D9F-9A3C-98A5-AB5B940B12F0}"/>
              </a:ext>
            </a:extLst>
          </p:cNvPr>
          <p:cNvSpPr/>
          <p:nvPr/>
        </p:nvSpPr>
        <p:spPr>
          <a:xfrm>
            <a:off x="-85193" y="1597920"/>
            <a:ext cx="4985114" cy="424729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52400" algn="l" rtl="1">
              <a:lnSpc>
                <a:spcPct val="75000"/>
              </a:lnSpc>
              <a:spcBef>
                <a:spcPts val="0"/>
              </a:spcBef>
              <a:spcAft>
                <a:spcPts val="0"/>
              </a:spcAft>
              <a:buClr>
                <a:schemeClr val="dk1"/>
              </a:buClr>
              <a:buSzPts val="2400"/>
              <a:buFont typeface="Calibri"/>
              <a:buChar char="•"/>
            </a:pPr>
            <a:r>
              <a:rPr lang="en-US" sz="20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استفاده</a:t>
            </a:r>
            <a:r>
              <a:rPr lang="en-US" sz="20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از</a:t>
            </a:r>
            <a:r>
              <a:rPr lang="en-US" sz="20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فرمت</a:t>
            </a:r>
            <a:r>
              <a:rPr lang="en-US" sz="20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0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فایل</a:t>
            </a:r>
            <a:r>
              <a:rPr lang="en-US" sz="20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Apache Parquet </a:t>
            </a:r>
            <a:endParaRPr sz="20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52400" algn="l" rtl="1">
              <a:lnSpc>
                <a:spcPct val="75000"/>
              </a:lnSpc>
              <a:spcBef>
                <a:spcPts val="200"/>
              </a:spcBef>
              <a:spcAft>
                <a:spcPts val="0"/>
              </a:spcAft>
              <a:buClr>
                <a:schemeClr val="dk1"/>
              </a:buClr>
              <a:buSzPts val="2400"/>
              <a:buFont typeface="Calibri"/>
              <a:buChar char="•"/>
            </a:pP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به</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حداکثر</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رساندن</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توازی</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در</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spark</a:t>
            </a:r>
            <a:endParaRPr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52400" algn="l" rtl="1">
              <a:lnSpc>
                <a:spcPct val="75000"/>
              </a:lnSpc>
              <a:spcBef>
                <a:spcPts val="240"/>
              </a:spcBef>
              <a:spcAft>
                <a:spcPts val="0"/>
              </a:spcAft>
              <a:buClr>
                <a:schemeClr val="dk1"/>
              </a:buClr>
              <a:buSzPts val="2400"/>
              <a:buFont typeface="Calibri"/>
              <a:buChar char="•"/>
            </a:pP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توجه</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به</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shuffle operations</a:t>
            </a:r>
            <a:endParaRPr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52400" algn="l" rtl="1">
              <a:lnSpc>
                <a:spcPct val="75000"/>
              </a:lnSpc>
              <a:spcBef>
                <a:spcPts val="240"/>
              </a:spcBef>
              <a:spcAft>
                <a:spcPts val="0"/>
              </a:spcAft>
              <a:buClr>
                <a:schemeClr val="dk1"/>
              </a:buClr>
              <a:buSzPts val="2400"/>
              <a:buFont typeface="Calibri"/>
              <a:buChar char="•"/>
            </a:pP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استفاده</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از</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Broadcast Hash Join </a:t>
            </a:r>
            <a:endParaRPr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52400" algn="l" rtl="1">
              <a:lnSpc>
                <a:spcPct val="75000"/>
              </a:lnSpc>
              <a:spcBef>
                <a:spcPts val="240"/>
              </a:spcBef>
              <a:spcAft>
                <a:spcPts val="0"/>
              </a:spcAft>
              <a:buClr>
                <a:schemeClr val="dk1"/>
              </a:buClr>
              <a:buSzPts val="2400"/>
              <a:buFont typeface="Calibri"/>
              <a:buChar char="•"/>
            </a:pP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کش</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کردن</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نتایج</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میانی</a:t>
            </a:r>
            <a:endParaRPr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a:p>
            <a:pPr marL="228600" marR="0" lvl="2" indent="-152400" algn="l" rtl="1">
              <a:lnSpc>
                <a:spcPct val="75000"/>
              </a:lnSpc>
              <a:spcBef>
                <a:spcPts val="240"/>
              </a:spcBef>
              <a:spcAft>
                <a:spcPts val="0"/>
              </a:spcAft>
              <a:buClr>
                <a:schemeClr val="dk1"/>
              </a:buClr>
              <a:buSzPts val="2400"/>
              <a:buFont typeface="Calibri"/>
              <a:buChar char="•"/>
            </a:pP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مدیریت</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a:t>
            </a:r>
            <a:r>
              <a:rPr lang="en-US" sz="2400" b="0" i="0" u="none" strike="noStrike" cap="none" dirty="0" err="1">
                <a:solidFill>
                  <a:schemeClr val="dk1"/>
                </a:solidFill>
                <a:latin typeface="Dubai Medium" panose="020B0603030403030204" pitchFamily="34" charset="-78"/>
                <a:ea typeface="Calibri"/>
                <a:cs typeface="Dubai Medium" panose="020B0603030403030204" pitchFamily="34" charset="-78"/>
                <a:sym typeface="Calibri"/>
              </a:rPr>
              <a:t>حافظه</a:t>
            </a:r>
            <a:r>
              <a:rPr lang="en-US"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rPr>
              <a:t> executor nodes</a:t>
            </a:r>
            <a:endParaRPr sz="2400" b="0" i="0" u="none" strike="noStrike" cap="none" dirty="0">
              <a:solidFill>
                <a:schemeClr val="dk1"/>
              </a:solidFill>
              <a:latin typeface="Dubai Medium" panose="020B0603030403030204" pitchFamily="34" charset="-78"/>
              <a:ea typeface="Calibri"/>
              <a:cs typeface="Dubai Medium" panose="020B0603030403030204" pitchFamily="34" charset="-78"/>
              <a:sym typeface="Calibri"/>
            </a:endParaRPr>
          </a:p>
        </p:txBody>
      </p:sp>
      <p:sp>
        <p:nvSpPr>
          <p:cNvPr id="2" name="Google Shape;394;p26">
            <a:extLst>
              <a:ext uri="{FF2B5EF4-FFF2-40B4-BE49-F238E27FC236}">
                <a16:creationId xmlns:a16="http://schemas.microsoft.com/office/drawing/2014/main" id="{FDB6B58F-2016-F13E-FDA0-A2462D0C8EE0}"/>
              </a:ext>
            </a:extLst>
          </p:cNvPr>
          <p:cNvSpPr/>
          <p:nvPr/>
        </p:nvSpPr>
        <p:spPr>
          <a:xfrm>
            <a:off x="8341008" y="2648552"/>
            <a:ext cx="2542664" cy="590197"/>
          </a:xfrm>
          <a:prstGeom prst="roundRect">
            <a:avLst>
              <a:gd name="adj" fmla="val 16667"/>
            </a:avLst>
          </a:prstGeom>
          <a:solidFill>
            <a:srgbClr val="BD582C"/>
          </a:solidFill>
          <a:ln w="15875" cap="flat" cmpd="sng">
            <a:solidFill>
              <a:srgbClr val="E483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en-US" sz="2800" b="1" dirty="0" err="1">
                <a:solidFill>
                  <a:schemeClr val="lt1"/>
                </a:solidFill>
                <a:latin typeface="Dubai Medium" panose="020B0603030403030204" pitchFamily="34" charset="-78"/>
                <a:ea typeface="Calibri"/>
                <a:cs typeface="Dubai Medium" panose="020B0603030403030204" pitchFamily="34" charset="-78"/>
                <a:sym typeface="Calibri"/>
              </a:rPr>
              <a:t>خواندن</a:t>
            </a:r>
            <a:r>
              <a:rPr lang="en-US" sz="2800" b="1" dirty="0">
                <a:solidFill>
                  <a:schemeClr val="lt1"/>
                </a:solidFill>
                <a:latin typeface="Dubai Medium" panose="020B0603030403030204" pitchFamily="34" charset="-78"/>
                <a:ea typeface="Calibri"/>
                <a:cs typeface="Dubai Medium" panose="020B0603030403030204" pitchFamily="34" charset="-78"/>
                <a:sym typeface="Calibri"/>
              </a:rPr>
              <a:t> </a:t>
            </a:r>
            <a:r>
              <a:rPr lang="en-US" sz="2800" b="1" dirty="0" err="1">
                <a:solidFill>
                  <a:schemeClr val="lt1"/>
                </a:solidFill>
                <a:latin typeface="Dubai Medium" panose="020B0603030403030204" pitchFamily="34" charset="-78"/>
                <a:ea typeface="Calibri"/>
                <a:cs typeface="Dubai Medium" panose="020B0603030403030204" pitchFamily="34" charset="-78"/>
                <a:sym typeface="Calibri"/>
              </a:rPr>
              <a:t>یک</a:t>
            </a:r>
            <a:r>
              <a:rPr lang="en-US" sz="2800" b="1" dirty="0">
                <a:solidFill>
                  <a:schemeClr val="lt1"/>
                </a:solidFill>
                <a:latin typeface="Dubai Medium" panose="020B0603030403030204" pitchFamily="34" charset="-78"/>
                <a:ea typeface="Calibri"/>
                <a:cs typeface="Dubai Medium" panose="020B0603030403030204" pitchFamily="34" charset="-78"/>
                <a:sym typeface="Calibri"/>
              </a:rPr>
              <a:t> DAG</a:t>
            </a:r>
            <a:endParaRPr sz="2800" b="1" dirty="0">
              <a:solidFill>
                <a:schemeClr val="lt1"/>
              </a:solidFill>
              <a:latin typeface="Dubai Medium" panose="020B0603030403030204" pitchFamily="34" charset="-78"/>
              <a:ea typeface="Calibri"/>
              <a:cs typeface="Dubai Medium" panose="020B0603030403030204" pitchFamily="34" charset="-78"/>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E12C742-E641-B29A-5192-4D8A71D4D826}"/>
              </a:ext>
            </a:extLst>
          </p:cNvPr>
          <p:cNvSpPr txBox="1"/>
          <p:nvPr/>
        </p:nvSpPr>
        <p:spPr>
          <a:xfrm>
            <a:off x="2453835" y="412922"/>
            <a:ext cx="7812912" cy="6555641"/>
          </a:xfrm>
          <a:prstGeom prst="rect">
            <a:avLst/>
          </a:prstGeom>
          <a:noFill/>
        </p:spPr>
        <p:txBody>
          <a:bodyPr wrap="square">
            <a:spAutoFit/>
          </a:bodyPr>
          <a:lstStyle/>
          <a:p>
            <a:pPr algn="r" rtl="1"/>
            <a:r>
              <a:rPr lang="fa-IR" b="1" i="0" dirty="0">
                <a:solidFill>
                  <a:schemeClr val="bg2"/>
                </a:solidFill>
                <a:effectLst/>
                <a:latin typeface="Dubai Medium" panose="020B0603030403030204" pitchFamily="34" charset="-78"/>
                <a:cs typeface="Dubai Medium" panose="020B0603030403030204" pitchFamily="34" charset="-78"/>
              </a:rPr>
              <a:t>فعالیت‌های علوم داده‌ای</a:t>
            </a:r>
          </a:p>
          <a:p>
            <a:pPr algn="r" rtl="1"/>
            <a:r>
              <a:rPr lang="fa-IR" b="0" i="0" dirty="0">
                <a:solidFill>
                  <a:schemeClr val="bg2"/>
                </a:solidFill>
                <a:effectLst/>
                <a:latin typeface="Dubai Medium" panose="020B0603030403030204" pitchFamily="34" charset="-78"/>
                <a:cs typeface="Dubai Medium" panose="020B0603030403030204" pitchFamily="34" charset="-78"/>
              </a:rPr>
              <a:t>علوم داده از داده استفاده می‌کند تا داستان‌هایی را بیان کند. اما قبل از بیان داستان، دانشمندان داده باید داده را تمیز کنند، آن را جستجو کنند تا به الگوهایی برسند و مدل‌هایی بسازند تا چیزهایی را پیش‌بینی کنند. بیشتر دانشمندان داده در استفاده از </a:t>
            </a:r>
            <a:r>
              <a:rPr lang="en-US" b="0" i="0" dirty="0">
                <a:solidFill>
                  <a:schemeClr val="bg2"/>
                </a:solidFill>
                <a:effectLst/>
                <a:latin typeface="Dubai Medium" panose="020B0603030403030204" pitchFamily="34" charset="-78"/>
                <a:cs typeface="Dubai Medium" panose="020B0603030403030204" pitchFamily="34" charset="-78"/>
              </a:rPr>
              <a:t>SQL، </a:t>
            </a:r>
            <a:r>
              <a:rPr lang="fa-IR" b="0" i="0" dirty="0">
                <a:solidFill>
                  <a:schemeClr val="bg2"/>
                </a:solidFill>
                <a:effectLst/>
                <a:latin typeface="Dubai Medium" panose="020B0603030403030204" pitchFamily="34" charset="-78"/>
                <a:cs typeface="Dubai Medium" panose="020B0603030403030204" pitchFamily="34" charset="-78"/>
              </a:rPr>
              <a:t>کتابخانه‌های </a:t>
            </a:r>
            <a:r>
              <a:rPr lang="en-US" b="0" i="0" dirty="0">
                <a:solidFill>
                  <a:schemeClr val="bg2"/>
                </a:solidFill>
                <a:effectLst/>
                <a:latin typeface="Dubai Medium" panose="020B0603030403030204" pitchFamily="34" charset="-78"/>
                <a:cs typeface="Dubai Medium" panose="020B0603030403030204" pitchFamily="34" charset="-78"/>
              </a:rPr>
              <a:t>NumPy </a:t>
            </a:r>
            <a:r>
              <a:rPr lang="fa-IR" b="0" i="0" dirty="0">
                <a:solidFill>
                  <a:schemeClr val="bg2"/>
                </a:solidFill>
                <a:effectLst/>
                <a:latin typeface="Dubai Medium" panose="020B0603030403030204" pitchFamily="34" charset="-78"/>
                <a:cs typeface="Dubai Medium" panose="020B0603030403030204" pitchFamily="34" charset="-78"/>
              </a:rPr>
              <a:t>و </a:t>
            </a:r>
            <a:r>
              <a:rPr lang="en-US" b="0" i="0" dirty="0">
                <a:solidFill>
                  <a:schemeClr val="bg2"/>
                </a:solidFill>
                <a:effectLst/>
                <a:latin typeface="Dubai Medium" panose="020B0603030403030204" pitchFamily="34" charset="-78"/>
                <a:cs typeface="Dubai Medium" panose="020B0603030403030204" pitchFamily="34" charset="-78"/>
              </a:rPr>
              <a:t>Pandas </a:t>
            </a:r>
            <a:r>
              <a:rPr lang="fa-IR" b="0" i="0" dirty="0">
                <a:solidFill>
                  <a:schemeClr val="bg2"/>
                </a:solidFill>
                <a:effectLst/>
                <a:latin typeface="Dubai Medium" panose="020B0603030403030204" pitchFamily="34" charset="-78"/>
                <a:cs typeface="Dubai Medium" panose="020B0603030403030204" pitchFamily="34" charset="-78"/>
              </a:rPr>
              <a:t>و زبان‌هایی مانند </a:t>
            </a:r>
            <a:r>
              <a:rPr lang="en-US" b="0" i="0" dirty="0">
                <a:solidFill>
                  <a:schemeClr val="bg2"/>
                </a:solidFill>
                <a:effectLst/>
                <a:latin typeface="Dubai Medium" panose="020B0603030403030204" pitchFamily="34" charset="-78"/>
                <a:cs typeface="Dubai Medium" panose="020B0603030403030204" pitchFamily="34" charset="-78"/>
              </a:rPr>
              <a:t>R </a:t>
            </a:r>
            <a:r>
              <a:rPr lang="fa-IR" b="0" i="0" dirty="0">
                <a:solidFill>
                  <a:schemeClr val="bg2"/>
                </a:solidFill>
                <a:effectLst/>
                <a:latin typeface="Dubai Medium" panose="020B0603030403030204" pitchFamily="34" charset="-78"/>
                <a:cs typeface="Dubai Medium" panose="020B0603030403030204" pitchFamily="34" charset="-78"/>
              </a:rPr>
              <a:t>و </a:t>
            </a:r>
            <a:r>
              <a:rPr lang="en-US" b="0" i="0" dirty="0">
                <a:solidFill>
                  <a:schemeClr val="bg2"/>
                </a:solidFill>
                <a:effectLst/>
                <a:latin typeface="Dubai Medium" panose="020B0603030403030204" pitchFamily="34" charset="-78"/>
                <a:cs typeface="Dubai Medium" panose="020B0603030403030204" pitchFamily="34" charset="-78"/>
              </a:rPr>
              <a:t>Python </a:t>
            </a:r>
            <a:r>
              <a:rPr lang="fa-IR" b="0" i="0" dirty="0">
                <a:solidFill>
                  <a:schemeClr val="bg2"/>
                </a:solidFill>
                <a:effectLst/>
                <a:latin typeface="Dubai Medium" panose="020B0603030403030204" pitchFamily="34" charset="-78"/>
                <a:cs typeface="Dubai Medium" panose="020B0603030403030204" pitchFamily="34" charset="-78"/>
              </a:rPr>
              <a:t>ماهر هستند. همچنین ضروری است که بدانند چطور با داده کار کنند، آن را تبدیل کنند و چگونه از الگوریتم‌های یادگیری ماشین موجود برای ساخت مدل استفاده کنند.</a:t>
            </a:r>
          </a:p>
          <a:p>
            <a:pPr algn="r" rtl="1"/>
            <a:r>
              <a:rPr lang="fa-IR" b="0" i="0" dirty="0">
                <a:solidFill>
                  <a:schemeClr val="bg2"/>
                </a:solidFill>
                <a:effectLst/>
                <a:latin typeface="Dubai Medium" panose="020B0603030403030204" pitchFamily="34" charset="-78"/>
                <a:cs typeface="Dubai Medium" panose="020B0603030403030204" pitchFamily="34" charset="-78"/>
              </a:rPr>
              <a:t>خوشبختانه اسپارک از این ابزارها پشتیبانی می‌کند. برای ساخت مدل می‌توان از کتابخانه‌ی </a:t>
            </a:r>
            <a:r>
              <a:rPr lang="en-US" b="0" i="0" dirty="0">
                <a:solidFill>
                  <a:schemeClr val="bg2"/>
                </a:solidFill>
                <a:effectLst/>
                <a:latin typeface="Dubai Medium" panose="020B0603030403030204" pitchFamily="34" charset="-78"/>
                <a:cs typeface="Dubai Medium" panose="020B0603030403030204" pitchFamily="34" charset="-78"/>
              </a:rPr>
              <a:t>Spark </a:t>
            </a:r>
            <a:r>
              <a:rPr lang="en-US" b="0" i="0" dirty="0" err="1">
                <a:solidFill>
                  <a:schemeClr val="bg2"/>
                </a:solidFill>
                <a:effectLst/>
                <a:latin typeface="Dubai Medium" panose="020B0603030403030204" pitchFamily="34" charset="-78"/>
                <a:cs typeface="Dubai Medium" panose="020B0603030403030204" pitchFamily="34" charset="-78"/>
              </a:rPr>
              <a:t>Mllib</a:t>
            </a:r>
            <a:r>
              <a:rPr lang="fa-IR" b="0" i="0" dirty="0">
                <a:solidFill>
                  <a:schemeClr val="bg2"/>
                </a:solidFill>
                <a:effectLst/>
                <a:latin typeface="Dubai Medium" panose="020B0603030403030204" pitchFamily="34" charset="-78"/>
                <a:cs typeface="Dubai Medium" panose="020B0603030403030204" pitchFamily="34" charset="-78"/>
              </a:rPr>
              <a:t> </a:t>
            </a:r>
            <a:r>
              <a:rPr lang="en-US" b="0" i="0" dirty="0">
                <a:solidFill>
                  <a:schemeClr val="bg2"/>
                </a:solidFill>
                <a:effectLst/>
                <a:latin typeface="Dubai Medium" panose="020B0603030403030204" pitchFamily="34" charset="-78"/>
                <a:cs typeface="Dubai Medium" panose="020B0603030403030204" pitchFamily="34" charset="-78"/>
              </a:rPr>
              <a:t> </a:t>
            </a:r>
            <a:r>
              <a:rPr lang="fa-IR" b="0" i="0" dirty="0">
                <a:solidFill>
                  <a:schemeClr val="bg2"/>
                </a:solidFill>
                <a:effectLst/>
                <a:latin typeface="Dubai Medium" panose="020B0603030403030204" pitchFamily="34" charset="-78"/>
                <a:cs typeface="Dubai Medium" panose="020B0603030403030204" pitchFamily="34" charset="-78"/>
              </a:rPr>
              <a:t>استفاده کرد.</a:t>
            </a:r>
          </a:p>
          <a:p>
            <a:pPr algn="r" rtl="1"/>
            <a:r>
              <a:rPr lang="fa-IR" b="1" i="0" dirty="0">
                <a:solidFill>
                  <a:schemeClr val="bg2"/>
                </a:solidFill>
                <a:effectLst/>
                <a:latin typeface="Dubai Medium" panose="020B0603030403030204" pitchFamily="34" charset="-78"/>
                <a:cs typeface="Dubai Medium" panose="020B0603030403030204" pitchFamily="34" charset="-78"/>
              </a:rPr>
              <a:t>فعالیت‌های مهندس داده‌ای</a:t>
            </a:r>
          </a:p>
          <a:p>
            <a:pPr algn="r" rtl="1"/>
            <a:r>
              <a:rPr lang="fa-IR" b="0" i="0" dirty="0">
                <a:solidFill>
                  <a:schemeClr val="bg2"/>
                </a:solidFill>
                <a:effectLst/>
                <a:latin typeface="Dubai Medium" panose="020B0603030403030204" pitchFamily="34" charset="-78"/>
                <a:cs typeface="Dubai Medium" panose="020B0603030403030204" pitchFamily="34" charset="-78"/>
              </a:rPr>
              <a:t>بعد از ساخت مدل‌ها، دانشمندان داده معمولا نیاز دارند تا با دیگر اعضای تیم که وظیفه‌ی دیپلوی کردن مدل را دارند، در ارتباط باشند یا شاید هم باید با کسانی کار کنند تا داده‌ی خام را تبدیل به داده‌ی تمیز کنند که برای دیگر دانشمندان قابل استفاده باشد. مثلا ممکن است یک مدل </a:t>
            </a:r>
            <a:r>
              <a:rPr lang="en-US" b="0" i="0" dirty="0">
                <a:solidFill>
                  <a:schemeClr val="bg2"/>
                </a:solidFill>
                <a:effectLst/>
                <a:latin typeface="Dubai Medium" panose="020B0603030403030204" pitchFamily="34" charset="-78"/>
                <a:cs typeface="Dubai Medium" panose="020B0603030403030204" pitchFamily="34" charset="-78"/>
              </a:rPr>
              <a:t>Classification</a:t>
            </a:r>
            <a:r>
              <a:rPr lang="fa-IR" b="0" i="0" dirty="0">
                <a:solidFill>
                  <a:schemeClr val="bg2"/>
                </a:solidFill>
                <a:effectLst/>
                <a:latin typeface="Dubai Medium" panose="020B0603030403030204" pitchFamily="34" charset="-78"/>
                <a:cs typeface="Dubai Medium" panose="020B0603030403030204" pitchFamily="34" charset="-78"/>
              </a:rPr>
              <a:t> </a:t>
            </a:r>
            <a:r>
              <a:rPr lang="en-US" b="0" i="0" dirty="0">
                <a:solidFill>
                  <a:schemeClr val="bg2"/>
                </a:solidFill>
                <a:effectLst/>
                <a:latin typeface="Dubai Medium" panose="020B0603030403030204" pitchFamily="34" charset="-78"/>
                <a:cs typeface="Dubai Medium" panose="020B0603030403030204" pitchFamily="34" charset="-78"/>
              </a:rPr>
              <a:t> </a:t>
            </a:r>
            <a:r>
              <a:rPr lang="fa-IR" b="0" i="0" dirty="0">
                <a:solidFill>
                  <a:schemeClr val="bg2"/>
                </a:solidFill>
                <a:effectLst/>
                <a:latin typeface="Dubai Medium" panose="020B0603030403030204" pitchFamily="34" charset="-78"/>
                <a:cs typeface="Dubai Medium" panose="020B0603030403030204" pitchFamily="34" charset="-78"/>
              </a:rPr>
              <a:t>با دیگر اجزا مانند یک اپلیکیشن وب یا یک موتور جریانی مانند </a:t>
            </a:r>
            <a:r>
              <a:rPr lang="en-US" b="0" i="0" dirty="0">
                <a:solidFill>
                  <a:schemeClr val="bg2"/>
                </a:solidFill>
                <a:effectLst/>
                <a:latin typeface="Dubai Medium" panose="020B0603030403030204" pitchFamily="34" charset="-78"/>
                <a:cs typeface="Dubai Medium" panose="020B0603030403030204" pitchFamily="34" charset="-78"/>
              </a:rPr>
              <a:t>Apache Kafka</a:t>
            </a:r>
            <a:r>
              <a:rPr lang="fa-IR" b="0" i="0" dirty="0">
                <a:solidFill>
                  <a:schemeClr val="bg2"/>
                </a:solidFill>
                <a:effectLst/>
                <a:latin typeface="Dubai Medium" panose="020B0603030403030204" pitchFamily="34" charset="-78"/>
                <a:cs typeface="Dubai Medium" panose="020B0603030403030204" pitchFamily="34" charset="-78"/>
              </a:rPr>
              <a:t> </a:t>
            </a:r>
            <a:r>
              <a:rPr lang="en-US" b="0" i="0" dirty="0">
                <a:solidFill>
                  <a:schemeClr val="bg2"/>
                </a:solidFill>
                <a:effectLst/>
                <a:latin typeface="Dubai Medium" panose="020B0603030403030204" pitchFamily="34" charset="-78"/>
                <a:cs typeface="Dubai Medium" panose="020B0603030403030204" pitchFamily="34" charset="-78"/>
              </a:rPr>
              <a:t> </a:t>
            </a:r>
            <a:r>
              <a:rPr lang="fa-IR" b="0" i="0" dirty="0">
                <a:solidFill>
                  <a:schemeClr val="bg2"/>
                </a:solidFill>
                <a:effectLst/>
                <a:latin typeface="Dubai Medium" panose="020B0603030403030204" pitchFamily="34" charset="-78"/>
                <a:cs typeface="Dubai Medium" panose="020B0603030403030204" pitchFamily="34" charset="-78"/>
              </a:rPr>
              <a:t>در ارتباط باشد. این پایپ‌لاین را مهندس‌های داده می‌سازند.</a:t>
            </a:r>
          </a:p>
          <a:p>
            <a:pPr algn="r" rtl="1"/>
            <a:r>
              <a:rPr lang="fa-IR" b="0" i="0" dirty="0">
                <a:solidFill>
                  <a:schemeClr val="bg2"/>
                </a:solidFill>
                <a:effectLst/>
                <a:latin typeface="Dubai Medium" panose="020B0603030403030204" pitchFamily="34" charset="-78"/>
                <a:cs typeface="Dubai Medium" panose="020B0603030403030204" pitchFamily="34" charset="-78"/>
              </a:rPr>
              <a:t>مهندس‌های داده آشنایی زیادی با اصول طراحی نرم‌افزار دارند و توانایی‌های زیادی در ساخت دیتا پایپ‌لاین‌های کارآمد دارند. دیتا پایپ‌لاین‌ها امکان تبدیل </a:t>
            </a:r>
            <a:r>
              <a:rPr lang="en-US" b="0" i="0" dirty="0">
                <a:solidFill>
                  <a:schemeClr val="bg2"/>
                </a:solidFill>
                <a:effectLst/>
                <a:latin typeface="Dubai Medium" panose="020B0603030403030204" pitchFamily="34" charset="-78"/>
                <a:cs typeface="Dubai Medium" panose="020B0603030403030204" pitchFamily="34" charset="-78"/>
              </a:rPr>
              <a:t>End-to-End </a:t>
            </a:r>
            <a:r>
              <a:rPr lang="fa-IR" b="0" i="0" dirty="0">
                <a:solidFill>
                  <a:schemeClr val="bg2"/>
                </a:solidFill>
                <a:effectLst/>
                <a:latin typeface="Dubai Medium" panose="020B0603030403030204" pitchFamily="34" charset="-78"/>
                <a:cs typeface="Dubai Medium" panose="020B0603030403030204" pitchFamily="34" charset="-78"/>
              </a:rPr>
              <a:t>داده‌های خام را که از منابع مختلف می‌آیند فراهم می‌سازند؛ داده‌ها تمیز می‌شوند تا توسعه‌دهندگان بتوانند از آن‌ها استفاده کنند، در فضای ذخیره‌سازی ابری یا در </a:t>
            </a:r>
            <a:r>
              <a:rPr lang="en-US" b="0" i="0" dirty="0">
                <a:solidFill>
                  <a:schemeClr val="bg2"/>
                </a:solidFill>
                <a:effectLst/>
                <a:latin typeface="Dubai Medium" panose="020B0603030403030204" pitchFamily="34" charset="-78"/>
                <a:cs typeface="Dubai Medium" panose="020B0603030403030204" pitchFamily="34" charset="-78"/>
              </a:rPr>
              <a:t>NoSQL </a:t>
            </a:r>
            <a:r>
              <a:rPr lang="fa-IR" b="0" i="0" dirty="0">
                <a:solidFill>
                  <a:schemeClr val="bg2"/>
                </a:solidFill>
                <a:effectLst/>
                <a:latin typeface="Dubai Medium" panose="020B0603030403030204" pitchFamily="34" charset="-78"/>
                <a:cs typeface="Dubai Medium" panose="020B0603030403030204" pitchFamily="34" charset="-78"/>
              </a:rPr>
              <a:t>یا </a:t>
            </a:r>
            <a:r>
              <a:rPr lang="en-US" b="0" i="0" dirty="0">
                <a:solidFill>
                  <a:schemeClr val="bg2"/>
                </a:solidFill>
                <a:effectLst/>
                <a:latin typeface="Dubai Medium" panose="020B0603030403030204" pitchFamily="34" charset="-78"/>
                <a:cs typeface="Dubai Medium" panose="020B0603030403030204" pitchFamily="34" charset="-78"/>
              </a:rPr>
              <a:t>RDBMS </a:t>
            </a:r>
            <a:r>
              <a:rPr lang="fa-IR" b="0" i="0" dirty="0">
                <a:solidFill>
                  <a:schemeClr val="bg2"/>
                </a:solidFill>
                <a:effectLst/>
                <a:latin typeface="Dubai Medium" panose="020B0603030403030204" pitchFamily="34" charset="-78"/>
                <a:cs typeface="Dubai Medium" panose="020B0603030403030204" pitchFamily="34" charset="-78"/>
              </a:rPr>
              <a:t>برای گزارش‌نویسی ذخیره می‌شوند.</a:t>
            </a:r>
          </a:p>
          <a:p>
            <a:pPr algn="r" rtl="1"/>
            <a:r>
              <a:rPr lang="fa-IR" b="0" i="0" dirty="0">
                <a:solidFill>
                  <a:schemeClr val="bg2"/>
                </a:solidFill>
                <a:effectLst/>
                <a:latin typeface="Dubai Medium" panose="020B0603030403030204" pitchFamily="34" charset="-78"/>
                <a:cs typeface="Dubai Medium" panose="020B0603030403030204" pitchFamily="34" charset="-78"/>
              </a:rPr>
              <a:t>مهندس‌های داده از اسپارک استفاده می‌کنند چون موازی‌سازی محاسبات راحت و پیچیدگی‌ آن کمتر است. این باعث می‌شود تا تمرکز خود را روی استفاده از </a:t>
            </a:r>
            <a:r>
              <a:rPr lang="en-US" b="0" i="0" dirty="0">
                <a:solidFill>
                  <a:schemeClr val="bg2"/>
                </a:solidFill>
                <a:effectLst/>
                <a:latin typeface="Dubai Medium" panose="020B0603030403030204" pitchFamily="34" charset="-78"/>
                <a:cs typeface="Dubai Medium" panose="020B0603030403030204" pitchFamily="34" charset="-78"/>
              </a:rPr>
              <a:t>API</a:t>
            </a:r>
            <a:r>
              <a:rPr lang="fa-IR" b="0" i="0" dirty="0">
                <a:solidFill>
                  <a:schemeClr val="bg2"/>
                </a:solidFill>
                <a:effectLst/>
                <a:latin typeface="Dubai Medium" panose="020B0603030403030204" pitchFamily="34" charset="-78"/>
                <a:cs typeface="Dubai Medium" panose="020B0603030403030204" pitchFamily="34" charset="-78"/>
              </a:rPr>
              <a:t>های مبتنی بر </a:t>
            </a:r>
            <a:r>
              <a:rPr lang="en-US" b="0" i="0" dirty="0" err="1">
                <a:solidFill>
                  <a:schemeClr val="bg2"/>
                </a:solidFill>
                <a:effectLst/>
                <a:latin typeface="Dubai Medium" panose="020B0603030403030204" pitchFamily="34" charset="-78"/>
                <a:cs typeface="Dubai Medium" panose="020B0603030403030204" pitchFamily="34" charset="-78"/>
              </a:rPr>
              <a:t>DataFrame</a:t>
            </a:r>
            <a:r>
              <a:rPr lang="en-US" b="0" i="0" dirty="0">
                <a:solidFill>
                  <a:schemeClr val="bg2"/>
                </a:solidFill>
                <a:effectLst/>
                <a:latin typeface="Dubai Medium" panose="020B0603030403030204" pitchFamily="34" charset="-78"/>
                <a:cs typeface="Dubai Medium" panose="020B0603030403030204" pitchFamily="34" charset="-78"/>
              </a:rPr>
              <a:t> </a:t>
            </a:r>
            <a:r>
              <a:rPr lang="fa-IR" b="0" i="0" dirty="0">
                <a:solidFill>
                  <a:schemeClr val="bg2"/>
                </a:solidFill>
                <a:effectLst/>
                <a:latin typeface="Dubai Medium" panose="020B0603030403030204" pitchFamily="34" charset="-78"/>
                <a:cs typeface="Dubai Medium" panose="020B0603030403030204" pitchFamily="34" charset="-78"/>
              </a:rPr>
              <a:t> و زبان‌های برنامه‌نویسی مختص یک زمینه برای </a:t>
            </a:r>
            <a:r>
              <a:rPr lang="en-US" b="0" i="0" dirty="0">
                <a:solidFill>
                  <a:schemeClr val="bg2"/>
                </a:solidFill>
                <a:effectLst/>
                <a:latin typeface="Dubai Medium" panose="020B0603030403030204" pitchFamily="34" charset="-78"/>
                <a:cs typeface="Dubai Medium" panose="020B0603030403030204" pitchFamily="34" charset="-78"/>
              </a:rPr>
              <a:t>ETL، </a:t>
            </a:r>
            <a:r>
              <a:rPr lang="fa-IR" b="0" i="0" dirty="0">
                <a:solidFill>
                  <a:schemeClr val="bg2"/>
                </a:solidFill>
                <a:effectLst/>
                <a:latin typeface="Dubai Medium" panose="020B0603030403030204" pitchFamily="34" charset="-78"/>
                <a:cs typeface="Dubai Medium" panose="020B0603030403030204" pitchFamily="34" charset="-78"/>
              </a:rPr>
              <a:t>خواندن و ترکیب داده استفاده کنند.</a:t>
            </a:r>
          </a:p>
          <a:p>
            <a:pPr algn="r" rtl="1"/>
            <a:r>
              <a:rPr lang="fa-IR" b="0" i="0" dirty="0">
                <a:solidFill>
                  <a:schemeClr val="bg2"/>
                </a:solidFill>
                <a:effectLst/>
                <a:latin typeface="Dubai Medium" panose="020B0603030403030204" pitchFamily="34" charset="-78"/>
                <a:cs typeface="Dubai Medium" panose="020B0603030403030204" pitchFamily="34" charset="-78"/>
              </a:rPr>
              <a:t>بهبود عملکرد اسپارک در نسخه‌های ۲ و ۳ به لطف استفاده از </a:t>
            </a:r>
            <a:r>
              <a:rPr lang="en-US" b="0" i="0" dirty="0">
                <a:solidFill>
                  <a:schemeClr val="bg2"/>
                </a:solidFill>
                <a:effectLst/>
                <a:latin typeface="Dubai Medium" panose="020B0603030403030204" pitchFamily="34" charset="-78"/>
                <a:cs typeface="Dubai Medium" panose="020B0603030403030204" pitchFamily="34" charset="-78"/>
              </a:rPr>
              <a:t>Catalyst Optimizer </a:t>
            </a:r>
            <a:r>
              <a:rPr lang="fa-IR" b="0" i="0" dirty="0">
                <a:solidFill>
                  <a:schemeClr val="bg2"/>
                </a:solidFill>
                <a:effectLst/>
                <a:latin typeface="Dubai Medium" panose="020B0603030403030204" pitchFamily="34" charset="-78"/>
                <a:cs typeface="Dubai Medium" panose="020B0603030403030204" pitchFamily="34" charset="-78"/>
              </a:rPr>
              <a:t>برای </a:t>
            </a:r>
            <a:r>
              <a:rPr lang="en-US" b="0" i="0" dirty="0">
                <a:solidFill>
                  <a:schemeClr val="bg2"/>
                </a:solidFill>
                <a:effectLst/>
                <a:latin typeface="Dubai Medium" panose="020B0603030403030204" pitchFamily="34" charset="-78"/>
                <a:cs typeface="Dubai Medium" panose="020B0603030403030204" pitchFamily="34" charset="-78"/>
              </a:rPr>
              <a:t>SQL </a:t>
            </a:r>
            <a:r>
              <a:rPr lang="fa-IR" b="0" i="0" dirty="0">
                <a:solidFill>
                  <a:schemeClr val="bg2"/>
                </a:solidFill>
                <a:effectLst/>
                <a:latin typeface="Dubai Medium" panose="020B0603030403030204" pitchFamily="34" charset="-78"/>
                <a:cs typeface="Dubai Medium" panose="020B0603030403030204" pitchFamily="34" charset="-78"/>
              </a:rPr>
              <a:t>و </a:t>
            </a:r>
            <a:r>
              <a:rPr lang="en-US" b="0" i="0" dirty="0">
                <a:solidFill>
                  <a:schemeClr val="bg2"/>
                </a:solidFill>
                <a:effectLst/>
                <a:latin typeface="Dubai Medium" panose="020B0603030403030204" pitchFamily="34" charset="-78"/>
                <a:cs typeface="Dubai Medium" panose="020B0603030403030204" pitchFamily="34" charset="-78"/>
              </a:rPr>
              <a:t>Tungsten </a:t>
            </a:r>
            <a:r>
              <a:rPr lang="fa-IR" b="0" i="0" dirty="0">
                <a:solidFill>
                  <a:schemeClr val="bg2"/>
                </a:solidFill>
                <a:effectLst/>
                <a:latin typeface="Dubai Medium" panose="020B0603030403030204" pitchFamily="34" charset="-78"/>
                <a:cs typeface="Dubai Medium" panose="020B0603030403030204" pitchFamily="34" charset="-78"/>
              </a:rPr>
              <a:t>برای تولید کدهای فشرده، کار را برای مهندس‌های داده آسان‌تر کرده است. این امکان برای آن‌ها فراهم است که از هر کدام از ۳ </a:t>
            </a:r>
            <a:r>
              <a:rPr lang="en-US" b="0" i="0" dirty="0">
                <a:solidFill>
                  <a:schemeClr val="bg2"/>
                </a:solidFill>
                <a:effectLst/>
                <a:latin typeface="Dubai Medium" panose="020B0603030403030204" pitchFamily="34" charset="-78"/>
                <a:cs typeface="Dubai Medium" panose="020B0603030403030204" pitchFamily="34" charset="-78"/>
              </a:rPr>
              <a:t>API </a:t>
            </a:r>
            <a:r>
              <a:rPr lang="fa-IR" b="0" i="0" dirty="0">
                <a:solidFill>
                  <a:schemeClr val="bg2"/>
                </a:solidFill>
                <a:effectLst/>
                <a:latin typeface="Dubai Medium" panose="020B0603030403030204" pitchFamily="34" charset="-78"/>
                <a:cs typeface="Dubai Medium" panose="020B0603030403030204" pitchFamily="34" charset="-78"/>
              </a:rPr>
              <a:t>موجود استفاده کنند: ‌</a:t>
            </a:r>
            <a:r>
              <a:rPr lang="en-US" b="0" i="0" dirty="0">
                <a:solidFill>
                  <a:schemeClr val="bg2"/>
                </a:solidFill>
                <a:effectLst/>
                <a:latin typeface="Dubai Medium" panose="020B0603030403030204" pitchFamily="34" charset="-78"/>
                <a:cs typeface="Dubai Medium" panose="020B0603030403030204" pitchFamily="34" charset="-78"/>
              </a:rPr>
              <a:t>RDD، </a:t>
            </a:r>
            <a:r>
              <a:rPr lang="en-US" b="0" i="0" dirty="0" err="1">
                <a:solidFill>
                  <a:schemeClr val="bg2"/>
                </a:solidFill>
                <a:effectLst/>
                <a:latin typeface="Dubai Medium" panose="020B0603030403030204" pitchFamily="34" charset="-78"/>
                <a:cs typeface="Dubai Medium" panose="020B0603030403030204" pitchFamily="34" charset="-78"/>
              </a:rPr>
              <a:t>DataFrame</a:t>
            </a:r>
            <a:r>
              <a:rPr lang="en-US" b="0" i="0" dirty="0">
                <a:solidFill>
                  <a:schemeClr val="bg2"/>
                </a:solidFill>
                <a:effectLst/>
                <a:latin typeface="Dubai Medium" panose="020B0603030403030204" pitchFamily="34" charset="-78"/>
                <a:cs typeface="Dubai Medium" panose="020B0603030403030204" pitchFamily="34" charset="-78"/>
              </a:rPr>
              <a:t> </a:t>
            </a:r>
            <a:r>
              <a:rPr lang="fa-IR" b="0" i="0" dirty="0">
                <a:solidFill>
                  <a:schemeClr val="bg2"/>
                </a:solidFill>
                <a:effectLst/>
                <a:latin typeface="Dubai Medium" panose="020B0603030403030204" pitchFamily="34" charset="-78"/>
                <a:cs typeface="Dubai Medium" panose="020B0603030403030204" pitchFamily="34" charset="-78"/>
              </a:rPr>
              <a:t>و </a:t>
            </a:r>
            <a:r>
              <a:rPr lang="en-US" b="0" i="0" dirty="0">
                <a:solidFill>
                  <a:schemeClr val="bg2"/>
                </a:solidFill>
                <a:effectLst/>
                <a:latin typeface="Dubai Medium" panose="020B0603030403030204" pitchFamily="34" charset="-78"/>
                <a:cs typeface="Dubai Medium" panose="020B0603030403030204" pitchFamily="34" charset="-78"/>
              </a:rPr>
              <a:t>Dataset</a:t>
            </a:r>
          </a:p>
          <a:p>
            <a:pPr algn="r" rtl="1"/>
            <a:r>
              <a:rPr lang="fa-IR" b="1" i="0" dirty="0">
                <a:solidFill>
                  <a:schemeClr val="bg2"/>
                </a:solidFill>
                <a:effectLst/>
                <a:latin typeface="Dubai Medium" panose="020B0603030403030204" pitchFamily="34" charset="-78"/>
                <a:cs typeface="Dubai Medium" panose="020B0603030403030204" pitchFamily="34" charset="-78"/>
              </a:rPr>
              <a:t>دیگر موارد استفاده‌ از اسپارک</a:t>
            </a:r>
          </a:p>
          <a:p>
            <a:pPr algn="r" rtl="1"/>
            <a:r>
              <a:rPr lang="fa-IR" b="0" i="0" dirty="0">
                <a:solidFill>
                  <a:schemeClr val="bg2"/>
                </a:solidFill>
                <a:effectLst/>
                <a:latin typeface="Dubai Medium" panose="020B0603030403030204" pitchFamily="34" charset="-78"/>
                <a:cs typeface="Dubai Medium" panose="020B0603030403030204" pitchFamily="34" charset="-78"/>
              </a:rPr>
              <a:t>فارغ از اینکه مهندس داده، دانشمند داده و یا مهندس یادگیری ماشین هستید، اسپارک می‌تواند در این زمینه‌ها کاربردی باشد:</a:t>
            </a:r>
          </a:p>
          <a:p>
            <a:pPr algn="r" rtl="1">
              <a:buFont typeface="Arial" panose="020B0604020202020204" pitchFamily="34" charset="0"/>
              <a:buChar char="•"/>
            </a:pPr>
            <a:r>
              <a:rPr lang="fa-IR" b="0" i="0" dirty="0">
                <a:solidFill>
                  <a:schemeClr val="bg2"/>
                </a:solidFill>
                <a:effectLst/>
                <a:latin typeface="Dubai Medium" panose="020B0603030403030204" pitchFamily="34" charset="-78"/>
                <a:cs typeface="Dubai Medium" panose="020B0603030403030204" pitchFamily="34" charset="-78"/>
              </a:rPr>
              <a:t>پردازش داده‌های حجیم به‌صورت موازی که در یک کلاستر توزیع شده است</a:t>
            </a:r>
          </a:p>
          <a:p>
            <a:pPr algn="r" rtl="1">
              <a:buFont typeface="Arial" panose="020B0604020202020204" pitchFamily="34" charset="0"/>
              <a:buChar char="•"/>
            </a:pPr>
            <a:r>
              <a:rPr lang="fa-IR" b="0" i="0" dirty="0">
                <a:solidFill>
                  <a:schemeClr val="bg2"/>
                </a:solidFill>
                <a:effectLst/>
                <a:latin typeface="Dubai Medium" panose="020B0603030403030204" pitchFamily="34" charset="-78"/>
                <a:cs typeface="Dubai Medium" panose="020B0603030403030204" pitchFamily="34" charset="-78"/>
              </a:rPr>
              <a:t>اجرای کوئری برای جستجو و مصورسازی داده</a:t>
            </a:r>
          </a:p>
          <a:p>
            <a:pPr algn="r" rtl="1">
              <a:buFont typeface="Arial" panose="020B0604020202020204" pitchFamily="34" charset="0"/>
              <a:buChar char="•"/>
            </a:pPr>
            <a:r>
              <a:rPr lang="fa-IR" b="0" i="0" dirty="0">
                <a:solidFill>
                  <a:schemeClr val="bg2"/>
                </a:solidFill>
                <a:effectLst/>
                <a:latin typeface="Dubai Medium" panose="020B0603030403030204" pitchFamily="34" charset="-78"/>
                <a:cs typeface="Dubai Medium" panose="020B0603030403030204" pitchFamily="34" charset="-78"/>
              </a:rPr>
              <a:t>ساخت، آموزش و ارزیابی مدل‌های ماشین لرنینگ با استفاده از </a:t>
            </a:r>
            <a:r>
              <a:rPr lang="en-US" b="0" i="0" dirty="0" err="1">
                <a:solidFill>
                  <a:schemeClr val="bg2"/>
                </a:solidFill>
                <a:effectLst/>
                <a:latin typeface="Dubai Medium" panose="020B0603030403030204" pitchFamily="34" charset="-78"/>
                <a:cs typeface="Dubai Medium" panose="020B0603030403030204" pitchFamily="34" charset="-78"/>
              </a:rPr>
              <a:t>MLlib</a:t>
            </a:r>
            <a:endParaRPr lang="en-US" b="0" i="0" dirty="0">
              <a:solidFill>
                <a:schemeClr val="bg2"/>
              </a:solidFill>
              <a:effectLst/>
              <a:latin typeface="Dubai Medium" panose="020B0603030403030204" pitchFamily="34" charset="-78"/>
              <a:cs typeface="Dubai Medium" panose="020B0603030403030204" pitchFamily="34" charset="-78"/>
            </a:endParaRPr>
          </a:p>
          <a:p>
            <a:pPr algn="r" rtl="1">
              <a:buFont typeface="Arial" panose="020B0604020202020204" pitchFamily="34" charset="0"/>
              <a:buChar char="•"/>
            </a:pPr>
            <a:r>
              <a:rPr lang="fa-IR" b="0" i="0" dirty="0">
                <a:solidFill>
                  <a:schemeClr val="bg2"/>
                </a:solidFill>
                <a:effectLst/>
                <a:latin typeface="Dubai Medium" panose="020B0603030403030204" pitchFamily="34" charset="-78"/>
                <a:cs typeface="Dubai Medium" panose="020B0603030403030204" pitchFamily="34" charset="-78"/>
              </a:rPr>
              <a:t>پیاده‌سازی دیتا پایپ‌لاین‌هایی که از چندین منبع داده استفاده می‌کنند</a:t>
            </a:r>
          </a:p>
          <a:p>
            <a:pPr algn="r" rtl="1">
              <a:buFont typeface="Arial" panose="020B0604020202020204" pitchFamily="34" charset="0"/>
              <a:buChar char="•"/>
            </a:pPr>
            <a:r>
              <a:rPr lang="fa-IR" b="0" i="0" dirty="0">
                <a:solidFill>
                  <a:schemeClr val="bg2"/>
                </a:solidFill>
                <a:effectLst/>
                <a:latin typeface="Dubai Medium" panose="020B0603030403030204" pitchFamily="34" charset="-78"/>
                <a:cs typeface="Dubai Medium" panose="020B0603030403030204" pitchFamily="34" charset="-78"/>
              </a:rPr>
              <a:t>تحلیل دیتاست‌های گراف و شبکه‌های اجتماعی</a:t>
            </a:r>
          </a:p>
        </p:txBody>
      </p:sp>
      <p:sp>
        <p:nvSpPr>
          <p:cNvPr id="10" name="TextBox 9">
            <a:extLst>
              <a:ext uri="{FF2B5EF4-FFF2-40B4-BE49-F238E27FC236}">
                <a16:creationId xmlns:a16="http://schemas.microsoft.com/office/drawing/2014/main" id="{0349F183-400B-1281-ABA9-09A07933049B}"/>
              </a:ext>
            </a:extLst>
          </p:cNvPr>
          <p:cNvSpPr txBox="1"/>
          <p:nvPr/>
        </p:nvSpPr>
        <p:spPr>
          <a:xfrm>
            <a:off x="381965" y="2027939"/>
            <a:ext cx="1701478" cy="4524315"/>
          </a:xfrm>
          <a:prstGeom prst="rect">
            <a:avLst/>
          </a:prstGeom>
          <a:noFill/>
        </p:spPr>
        <p:txBody>
          <a:bodyPr wrap="square">
            <a:spAutoFit/>
          </a:bodyPr>
          <a:lstStyle/>
          <a:p>
            <a:pPr algn="r" rtl="1"/>
            <a:r>
              <a:rPr lang="fa-IR" sz="3600" b="1" i="0" dirty="0">
                <a:solidFill>
                  <a:schemeClr val="tx1"/>
                </a:solidFill>
                <a:effectLst/>
                <a:latin typeface="Dubai Medium" panose="020B0603030403030204" pitchFamily="34" charset="-78"/>
                <a:cs typeface="Dubai Medium" panose="020B0603030403030204" pitchFamily="34" charset="-78"/>
              </a:rPr>
              <a:t>چه کسانی برای چه کارهایی از اسپارک استفاده می‌کنند؟</a:t>
            </a:r>
          </a:p>
        </p:txBody>
      </p:sp>
    </p:spTree>
    <p:extLst>
      <p:ext uri="{BB962C8B-B14F-4D97-AF65-F5344CB8AC3E}">
        <p14:creationId xmlns:p14="http://schemas.microsoft.com/office/powerpoint/2010/main" val="25571764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B0D2-F877-7504-DCD5-C80A339553CD}"/>
              </a:ext>
            </a:extLst>
          </p:cNvPr>
          <p:cNvSpPr>
            <a:spLocks noGrp="1"/>
          </p:cNvSpPr>
          <p:nvPr>
            <p:ph type="title"/>
          </p:nvPr>
        </p:nvSpPr>
        <p:spPr/>
        <p:txBody>
          <a:bodyPr/>
          <a:lstStyle/>
          <a:p>
            <a:r>
              <a:rPr lang="fa-IR" dirty="0">
                <a:latin typeface="Dubai Medium" panose="020B0603030403030204" pitchFamily="34" charset="-78"/>
                <a:cs typeface="Dubai Medium" panose="020B0603030403030204" pitchFamily="34" charset="-78"/>
              </a:rPr>
              <a:t>ممنون از صبر و توجه شما</a:t>
            </a:r>
            <a:endParaRPr lang="en-US" dirty="0">
              <a:latin typeface="Dubai Medium" panose="020B0603030403030204" pitchFamily="34" charset="-78"/>
              <a:cs typeface="Dubai Medium" panose="020B0603030403030204" pitchFamily="34" charset="-78"/>
            </a:endParaRPr>
          </a:p>
        </p:txBody>
      </p:sp>
      <p:sp>
        <p:nvSpPr>
          <p:cNvPr id="3" name="Subtitle 2">
            <a:extLst>
              <a:ext uri="{FF2B5EF4-FFF2-40B4-BE49-F238E27FC236}">
                <a16:creationId xmlns:a16="http://schemas.microsoft.com/office/drawing/2014/main" id="{5A38047C-F49B-F726-CB77-9833B86A3081}"/>
              </a:ext>
            </a:extLst>
          </p:cNvPr>
          <p:cNvSpPr>
            <a:spLocks noGrp="1"/>
          </p:cNvSpPr>
          <p:nvPr>
            <p:ph type="subTitle" idx="1"/>
          </p:nvPr>
        </p:nvSpPr>
        <p:spPr>
          <a:xfrm>
            <a:off x="558100" y="5641683"/>
            <a:ext cx="11379900" cy="717900"/>
          </a:xfrm>
        </p:spPr>
        <p:txBody>
          <a:bodyPr/>
          <a:lstStyle/>
          <a:p>
            <a:endParaRPr lang="fa-IR" dirty="0">
              <a:latin typeface="Dubai Medium" panose="020B0603030403030204" pitchFamily="34" charset="-78"/>
              <a:cs typeface="Dubai Medium" panose="020B0603030403030204" pitchFamily="34" charset="-78"/>
            </a:endParaRPr>
          </a:p>
          <a:p>
            <a:endParaRPr lang="fa-IR" dirty="0">
              <a:latin typeface="Dubai Medium" panose="020B0603030403030204" pitchFamily="34" charset="-78"/>
              <a:cs typeface="Dubai Medium" panose="020B0603030403030204" pitchFamily="34" charset="-78"/>
            </a:endParaRPr>
          </a:p>
          <a:p>
            <a:endParaRPr lang="fa-IR" dirty="0">
              <a:latin typeface="Dubai Medium" panose="020B0603030403030204" pitchFamily="34" charset="-78"/>
              <a:cs typeface="Dubai Medium" panose="020B0603030403030204" pitchFamily="34" charset="-78"/>
            </a:endParaRPr>
          </a:p>
          <a:p>
            <a:pPr algn="ctr"/>
            <a:r>
              <a:rPr lang="fa-IR" dirty="0">
                <a:latin typeface="Dubai Medium" panose="020B0603030403030204" pitchFamily="34" charset="-78"/>
                <a:cs typeface="Dubai Medium" panose="020B0603030403030204" pitchFamily="34" charset="-78"/>
              </a:rPr>
              <a:t> -</a:t>
            </a:r>
            <a:r>
              <a:rPr lang="en-US" dirty="0">
                <a:latin typeface="Dubai Medium" panose="020B0603030403030204" pitchFamily="34" charset="-78"/>
                <a:cs typeface="Dubai Medium" panose="020B0603030403030204" pitchFamily="34" charset="-78"/>
              </a:rPr>
              <a:t>Patience was a Virtue</a:t>
            </a:r>
            <a:r>
              <a:rPr lang="fa-IR" dirty="0">
                <a:latin typeface="Dubai Medium" panose="020B0603030403030204" pitchFamily="34" charset="-78"/>
                <a:cs typeface="Dubai Medium" panose="020B0603030403030204" pitchFamily="34" charset="-78"/>
              </a:rPr>
              <a:t>- </a:t>
            </a:r>
          </a:p>
          <a:p>
            <a:pPr algn="ctr"/>
            <a:endParaRPr lang="fa-IR" dirty="0">
              <a:latin typeface="Dubai Medium" panose="020B0603030403030204" pitchFamily="34" charset="-78"/>
              <a:cs typeface="Dubai Medium" panose="020B0603030403030204" pitchFamily="34" charset="-78"/>
            </a:endParaRPr>
          </a:p>
          <a:p>
            <a:r>
              <a:rPr lang="fa-IR" dirty="0">
                <a:latin typeface="Dubai Medium" panose="020B0603030403030204" pitchFamily="34" charset="-78"/>
                <a:cs typeface="Dubai Medium" panose="020B0603030403030204" pitchFamily="34" charset="-78"/>
              </a:rPr>
              <a:t>فضیلت هر شی حالتی است که آن شی و فعلش را نیکو میگرداند. (ارسطو )</a:t>
            </a:r>
            <a:endParaRPr lang="en-US"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86886148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 name="Title 2">
            <a:extLst>
              <a:ext uri="{FF2B5EF4-FFF2-40B4-BE49-F238E27FC236}">
                <a16:creationId xmlns:a16="http://schemas.microsoft.com/office/drawing/2014/main" id="{7CCD35EB-B4A8-DD91-7458-4A811C1ADA74}"/>
              </a:ext>
            </a:extLst>
          </p:cNvPr>
          <p:cNvSpPr>
            <a:spLocks noGrp="1"/>
          </p:cNvSpPr>
          <p:nvPr>
            <p:ph type="title"/>
          </p:nvPr>
        </p:nvSpPr>
        <p:spPr>
          <a:xfrm>
            <a:off x="88898" y="1152627"/>
            <a:ext cx="3430317" cy="3423115"/>
          </a:xfrm>
        </p:spPr>
        <p:txBody>
          <a:bodyPr/>
          <a:lstStyle/>
          <a:p>
            <a:pPr algn="ctr" rtl="1"/>
            <a:r>
              <a:rPr lang="en-US" sz="4800" dirty="0">
                <a:ln w="0"/>
                <a:solidFill>
                  <a:schemeClr val="accent1"/>
                </a:solidFill>
                <a:effectLst>
                  <a:outerShdw blurRad="38100" dist="25400" dir="5400000" algn="ctr" rotWithShape="0">
                    <a:srgbClr val="6E747A">
                      <a:alpha val="43000"/>
                    </a:srgbClr>
                  </a:outerShdw>
                </a:effectLst>
                <a:latin typeface="Dubai Medium" panose="020B0603030403030204" pitchFamily="34" charset="-78"/>
                <a:cs typeface="Dubai Medium" panose="020B0603030403030204" pitchFamily="34" charset="-78"/>
              </a:rPr>
              <a:t>A</a:t>
            </a:r>
            <a:r>
              <a:rPr lang="fa-IR" sz="4800" dirty="0">
                <a:ln w="0"/>
                <a:solidFill>
                  <a:schemeClr val="accent1"/>
                </a:solidFill>
                <a:effectLst>
                  <a:outerShdw blurRad="38100" dist="25400" dir="5400000" algn="ctr" rotWithShape="0">
                    <a:srgbClr val="6E747A">
                      <a:alpha val="43000"/>
                    </a:srgbClr>
                  </a:outerShdw>
                </a:effectLst>
                <a:latin typeface="Dubai Medium" panose="020B0603030403030204" pitchFamily="34" charset="-78"/>
                <a:cs typeface="Dubai Medium" panose="020B0603030403030204" pitchFamily="34" charset="-78"/>
              </a:rPr>
              <a:t>: موتور یکپارچه برای تجزیه و تحلیل داده در مقیاس بزرگ</a:t>
            </a:r>
          </a:p>
        </p:txBody>
      </p:sp>
      <p:sp>
        <p:nvSpPr>
          <p:cNvPr id="19" name="Title 12">
            <a:extLst>
              <a:ext uri="{FF2B5EF4-FFF2-40B4-BE49-F238E27FC236}">
                <a16:creationId xmlns:a16="http://schemas.microsoft.com/office/drawing/2014/main" id="{1D56C852-78CC-D369-94C7-3D10F3DBDAED}"/>
              </a:ext>
            </a:extLst>
          </p:cNvPr>
          <p:cNvSpPr>
            <a:spLocks noGrp="1"/>
          </p:cNvSpPr>
          <p:nvPr>
            <p:ph type="title" idx="4294967295"/>
          </p:nvPr>
        </p:nvSpPr>
        <p:spPr>
          <a:xfrm>
            <a:off x="4658628" y="6108700"/>
            <a:ext cx="7481258" cy="534988"/>
          </a:xfrm>
        </p:spPr>
        <p:txBody>
          <a:bodyPr/>
          <a:lstStyle/>
          <a:p>
            <a:pPr algn="r" rtl="1"/>
            <a:r>
              <a:rPr lang="en-US" sz="2800" dirty="0">
                <a:solidFill>
                  <a:schemeClr val="accent2"/>
                </a:solidFill>
                <a:latin typeface="Dubai Medium" panose="020B0603030403030204" pitchFamily="34" charset="-78"/>
                <a:cs typeface="Dubai Medium" panose="020B0603030403030204" pitchFamily="34" charset="-78"/>
              </a:rPr>
              <a:t>Q</a:t>
            </a:r>
            <a:r>
              <a:rPr lang="fa-IR" sz="2800" dirty="0">
                <a:solidFill>
                  <a:schemeClr val="accent2"/>
                </a:solidFill>
                <a:latin typeface="Dubai Medium" panose="020B0603030403030204" pitchFamily="34" charset="-78"/>
                <a:cs typeface="Dubai Medium" panose="020B0603030403030204" pitchFamily="34" charset="-78"/>
              </a:rPr>
              <a:t>: مسئله </a:t>
            </a:r>
            <a:r>
              <a:rPr lang="fa-IR" sz="2800" u="sng" dirty="0">
                <a:solidFill>
                  <a:schemeClr val="accent2"/>
                </a:solidFill>
                <a:latin typeface="Dubai Medium" panose="020B0603030403030204" pitchFamily="34" charset="-78"/>
                <a:cs typeface="Dubai Medium" panose="020B0603030403030204" pitchFamily="34" charset="-78"/>
              </a:rPr>
              <a:t>مقیاس</a:t>
            </a:r>
            <a:r>
              <a:rPr lang="fa-IR" sz="2800" dirty="0">
                <a:solidFill>
                  <a:schemeClr val="accent2"/>
                </a:solidFill>
                <a:latin typeface="Dubai Medium" panose="020B0603030403030204" pitchFamily="34" charset="-78"/>
                <a:cs typeface="Dubai Medium" panose="020B0603030403030204" pitchFamily="34" charset="-78"/>
              </a:rPr>
              <a:t>(</a:t>
            </a:r>
            <a:r>
              <a:rPr lang="en-US" sz="2800" dirty="0">
                <a:solidFill>
                  <a:schemeClr val="accent2"/>
                </a:solidFill>
                <a:latin typeface="Dubai Medium" panose="020B0603030403030204" pitchFamily="34" charset="-78"/>
                <a:cs typeface="Dubai Medium" panose="020B0603030403030204" pitchFamily="34" charset="-78"/>
              </a:rPr>
              <a:t>Scale</a:t>
            </a:r>
            <a:r>
              <a:rPr lang="fa-IR" sz="2800" dirty="0">
                <a:solidFill>
                  <a:schemeClr val="accent2"/>
                </a:solidFill>
                <a:latin typeface="Dubai Medium" panose="020B0603030403030204" pitchFamily="34" charset="-78"/>
                <a:cs typeface="Dubai Medium" panose="020B0603030403030204" pitchFamily="34" charset="-78"/>
              </a:rPr>
              <a:t>) در محسابات و کار با داده ها</a:t>
            </a:r>
            <a:endParaRPr lang="en-US" sz="2800" dirty="0">
              <a:solidFill>
                <a:schemeClr val="accent2"/>
              </a:solidFill>
              <a:latin typeface="Dubai Medium" panose="020B0603030403030204" pitchFamily="34" charset="-78"/>
              <a:cs typeface="Dubai Medium" panose="020B0603030403030204" pitchFamily="34" charset="-78"/>
            </a:endParaRPr>
          </a:p>
        </p:txBody>
      </p:sp>
      <p:pic>
        <p:nvPicPr>
          <p:cNvPr id="16" name="Picture 15">
            <a:extLst>
              <a:ext uri="{FF2B5EF4-FFF2-40B4-BE49-F238E27FC236}">
                <a16:creationId xmlns:a16="http://schemas.microsoft.com/office/drawing/2014/main" id="{C6C80B8A-D164-541B-2251-1AB78FFC6B47}"/>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7200"/>
                    </a14:imgEffect>
                  </a14:imgLayer>
                </a14:imgProps>
              </a:ext>
            </a:extLst>
          </a:blip>
          <a:stretch>
            <a:fillRect/>
          </a:stretch>
        </p:blipFill>
        <p:spPr>
          <a:xfrm>
            <a:off x="3944086" y="628352"/>
            <a:ext cx="5067301" cy="4972178"/>
          </a:xfrm>
          <a:prstGeom prst="ellipse">
            <a:avLst/>
          </a:prstGeom>
          <a:ln w="19050" cap="rnd">
            <a:solidFill>
              <a:schemeClr val="accent1"/>
            </a:solidFill>
          </a:ln>
          <a:effectLst/>
        </p:spPr>
      </p:pic>
      <p:sp>
        <p:nvSpPr>
          <p:cNvPr id="21" name="TextBox 20">
            <a:extLst>
              <a:ext uri="{FF2B5EF4-FFF2-40B4-BE49-F238E27FC236}">
                <a16:creationId xmlns:a16="http://schemas.microsoft.com/office/drawing/2014/main" id="{DE0C0283-4540-BC4F-6458-4FFB87729646}"/>
              </a:ext>
            </a:extLst>
          </p:cNvPr>
          <p:cNvSpPr txBox="1"/>
          <p:nvPr/>
        </p:nvSpPr>
        <p:spPr>
          <a:xfrm>
            <a:off x="9436258" y="3987713"/>
            <a:ext cx="2703627" cy="2031325"/>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1800" b="1" dirty="0">
                <a:ln/>
                <a:solidFill>
                  <a:schemeClr val="accent4"/>
                </a:solidFill>
                <a:latin typeface="Dubai Medium" panose="020B0603030403030204" pitchFamily="34" charset="-78"/>
                <a:cs typeface="Dubai Medium" panose="020B0603030403030204" pitchFamily="34" charset="-78"/>
              </a:rPr>
              <a:t>Volume </a:t>
            </a:r>
            <a:r>
              <a:rPr lang="fa-IR" sz="1800" b="1" dirty="0">
                <a:ln/>
                <a:solidFill>
                  <a:schemeClr val="accent4"/>
                </a:solidFill>
                <a:latin typeface="Dubai Medium" panose="020B0603030403030204" pitchFamily="34" charset="-78"/>
                <a:cs typeface="Dubai Medium" panose="020B0603030403030204" pitchFamily="34" charset="-78"/>
              </a:rPr>
              <a:t>حجم</a:t>
            </a:r>
            <a:endParaRPr lang="en-US" sz="1800" b="1" dirty="0">
              <a:ln/>
              <a:solidFill>
                <a:schemeClr val="accent4"/>
              </a:solidFill>
              <a:latin typeface="Dubai Medium" panose="020B0603030403030204" pitchFamily="34" charset="-78"/>
              <a:cs typeface="Dubai Medium" panose="020B0603030403030204" pitchFamily="34" charset="-78"/>
            </a:endParaRPr>
          </a:p>
          <a:p>
            <a:pPr algn="ctr"/>
            <a:r>
              <a:rPr lang="en-US" sz="1800" b="1" dirty="0">
                <a:ln/>
                <a:solidFill>
                  <a:schemeClr val="accent4"/>
                </a:solidFill>
                <a:latin typeface="Dubai Medium" panose="020B0603030403030204" pitchFamily="34" charset="-78"/>
                <a:cs typeface="Dubai Medium" panose="020B0603030403030204" pitchFamily="34" charset="-78"/>
              </a:rPr>
              <a:t>Velocity </a:t>
            </a:r>
            <a:r>
              <a:rPr lang="fa-IR" sz="1800" b="1" dirty="0">
                <a:ln/>
                <a:solidFill>
                  <a:schemeClr val="accent4"/>
                </a:solidFill>
                <a:latin typeface="Dubai Medium" panose="020B0603030403030204" pitchFamily="34" charset="-78"/>
                <a:cs typeface="Dubai Medium" panose="020B0603030403030204" pitchFamily="34" charset="-78"/>
              </a:rPr>
              <a:t>سرعت</a:t>
            </a:r>
            <a:r>
              <a:rPr lang="en-US" sz="1800" b="1" dirty="0">
                <a:ln/>
                <a:solidFill>
                  <a:schemeClr val="accent4"/>
                </a:solidFill>
                <a:latin typeface="Dubai Medium" panose="020B0603030403030204" pitchFamily="34" charset="-78"/>
                <a:cs typeface="Dubai Medium" panose="020B0603030403030204" pitchFamily="34" charset="-78"/>
              </a:rPr>
              <a:t> </a:t>
            </a:r>
          </a:p>
          <a:p>
            <a:pPr algn="ctr"/>
            <a:r>
              <a:rPr lang="en-US" sz="1800" b="1" dirty="0">
                <a:ln/>
                <a:solidFill>
                  <a:schemeClr val="accent4"/>
                </a:solidFill>
                <a:latin typeface="Dubai Medium" panose="020B0603030403030204" pitchFamily="34" charset="-78"/>
                <a:cs typeface="Dubai Medium" panose="020B0603030403030204" pitchFamily="34" charset="-78"/>
              </a:rPr>
              <a:t>Variety </a:t>
            </a:r>
            <a:r>
              <a:rPr lang="fa-IR" sz="1800" b="1" dirty="0">
                <a:ln/>
                <a:solidFill>
                  <a:schemeClr val="accent4"/>
                </a:solidFill>
                <a:latin typeface="Dubai Medium" panose="020B0603030403030204" pitchFamily="34" charset="-78"/>
                <a:cs typeface="Dubai Medium" panose="020B0603030403030204" pitchFamily="34" charset="-78"/>
              </a:rPr>
              <a:t>تنوع</a:t>
            </a:r>
            <a:endParaRPr lang="en-US" sz="1800" b="1" dirty="0">
              <a:ln/>
              <a:solidFill>
                <a:schemeClr val="accent4"/>
              </a:solidFill>
              <a:latin typeface="Dubai Medium" panose="020B0603030403030204" pitchFamily="34" charset="-78"/>
              <a:cs typeface="Dubai Medium" panose="020B0603030403030204" pitchFamily="34" charset="-78"/>
            </a:endParaRPr>
          </a:p>
          <a:p>
            <a:pPr algn="ctr"/>
            <a:r>
              <a:rPr lang="en-US" sz="1800" b="1" dirty="0">
                <a:ln/>
                <a:solidFill>
                  <a:schemeClr val="accent4"/>
                </a:solidFill>
                <a:latin typeface="Dubai Medium" panose="020B0603030403030204" pitchFamily="34" charset="-78"/>
                <a:cs typeface="Dubai Medium" panose="020B0603030403030204" pitchFamily="34" charset="-78"/>
              </a:rPr>
              <a:t>Value </a:t>
            </a:r>
            <a:r>
              <a:rPr lang="fa-IR" sz="1800" b="1" dirty="0">
                <a:ln/>
                <a:solidFill>
                  <a:schemeClr val="accent4"/>
                </a:solidFill>
                <a:latin typeface="Dubai Medium" panose="020B0603030403030204" pitchFamily="34" charset="-78"/>
                <a:cs typeface="Dubai Medium" panose="020B0603030403030204" pitchFamily="34" charset="-78"/>
              </a:rPr>
              <a:t>ارزش</a:t>
            </a:r>
            <a:endParaRPr lang="en-US" sz="1800" b="1" dirty="0">
              <a:ln/>
              <a:solidFill>
                <a:schemeClr val="accent4"/>
              </a:solidFill>
              <a:latin typeface="Dubai Medium" panose="020B0603030403030204" pitchFamily="34" charset="-78"/>
              <a:cs typeface="Dubai Medium" panose="020B0603030403030204" pitchFamily="34" charset="-78"/>
            </a:endParaRPr>
          </a:p>
          <a:p>
            <a:pPr algn="ctr"/>
            <a:r>
              <a:rPr lang="en-US" sz="1800" b="1" dirty="0">
                <a:ln/>
                <a:solidFill>
                  <a:schemeClr val="accent4"/>
                </a:solidFill>
                <a:latin typeface="Dubai Medium" panose="020B0603030403030204" pitchFamily="34" charset="-78"/>
                <a:cs typeface="Dubai Medium" panose="020B0603030403030204" pitchFamily="34" charset="-78"/>
              </a:rPr>
              <a:t>Veracity </a:t>
            </a:r>
            <a:r>
              <a:rPr lang="fa-IR" sz="1800" b="1" dirty="0">
                <a:ln/>
                <a:solidFill>
                  <a:schemeClr val="accent4"/>
                </a:solidFill>
                <a:latin typeface="Dubai Medium" panose="020B0603030403030204" pitchFamily="34" charset="-78"/>
                <a:cs typeface="Dubai Medium" panose="020B0603030403030204" pitchFamily="34" charset="-78"/>
              </a:rPr>
              <a:t>صحت</a:t>
            </a:r>
            <a:endParaRPr lang="en-US" sz="1800" b="1" dirty="0">
              <a:ln/>
              <a:solidFill>
                <a:schemeClr val="accent4"/>
              </a:solidFill>
              <a:latin typeface="Dubai Medium" panose="020B0603030403030204" pitchFamily="34" charset="-78"/>
              <a:cs typeface="Dubai Medium" panose="020B0603030403030204" pitchFamily="34" charset="-78"/>
            </a:endParaRPr>
          </a:p>
          <a:p>
            <a:pPr algn="ctr"/>
            <a:r>
              <a:rPr lang="en-US" sz="1800" b="1" dirty="0">
                <a:ln/>
                <a:solidFill>
                  <a:schemeClr val="accent4"/>
                </a:solidFill>
                <a:latin typeface="Dubai Medium" panose="020B0603030403030204" pitchFamily="34" charset="-78"/>
                <a:cs typeface="Dubai Medium" panose="020B0603030403030204" pitchFamily="34" charset="-78"/>
              </a:rPr>
              <a:t> Virtual </a:t>
            </a:r>
            <a:r>
              <a:rPr lang="fa-IR" sz="1800" b="1" dirty="0">
                <a:ln/>
                <a:solidFill>
                  <a:schemeClr val="accent4"/>
                </a:solidFill>
                <a:latin typeface="Dubai Medium" panose="020B0603030403030204" pitchFamily="34" charset="-78"/>
                <a:cs typeface="Dubai Medium" panose="020B0603030403030204" pitchFamily="34" charset="-78"/>
              </a:rPr>
              <a:t>مجازی</a:t>
            </a:r>
            <a:endParaRPr lang="en-US" sz="1800" b="1" dirty="0">
              <a:ln/>
              <a:solidFill>
                <a:schemeClr val="accent4"/>
              </a:solidFill>
              <a:latin typeface="Dubai Medium" panose="020B0603030403030204" pitchFamily="34" charset="-78"/>
              <a:cs typeface="Dubai Medium" panose="020B0603030403030204" pitchFamily="34" charset="-78"/>
            </a:endParaRPr>
          </a:p>
          <a:p>
            <a:pPr algn="ctr"/>
            <a:r>
              <a:rPr lang="en-US" sz="1800" b="1" dirty="0">
                <a:ln/>
                <a:solidFill>
                  <a:schemeClr val="accent4"/>
                </a:solidFill>
                <a:latin typeface="Dubai Medium" panose="020B0603030403030204" pitchFamily="34" charset="-78"/>
                <a:cs typeface="Dubai Medium" panose="020B0603030403030204" pitchFamily="34" charset="-78"/>
              </a:rPr>
              <a:t> Variability </a:t>
            </a:r>
            <a:r>
              <a:rPr lang="fa-IR" sz="1800" b="1" dirty="0">
                <a:ln/>
                <a:solidFill>
                  <a:schemeClr val="accent4"/>
                </a:solidFill>
                <a:latin typeface="Dubai Medium" panose="020B0603030403030204" pitchFamily="34" charset="-78"/>
                <a:cs typeface="Dubai Medium" panose="020B0603030403030204" pitchFamily="34" charset="-78"/>
              </a:rPr>
              <a:t>تغییرپذیری</a:t>
            </a:r>
            <a:endParaRPr lang="en-US" sz="1800" b="1" dirty="0">
              <a:ln/>
              <a:solidFill>
                <a:schemeClr val="accent4"/>
              </a:solidFill>
              <a:latin typeface="Dubai Medium" panose="020B0603030403030204" pitchFamily="34" charset="-78"/>
              <a:cs typeface="Dubai Medium" panose="020B0603030403030204" pitchFamily="34" charset="-78"/>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6729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C08745-42B3-8FE6-6B29-0AA167A2D75A}"/>
              </a:ext>
            </a:extLst>
          </p:cNvPr>
          <p:cNvSpPr>
            <a:spLocks noGrp="1"/>
          </p:cNvSpPr>
          <p:nvPr>
            <p:ph type="title"/>
          </p:nvPr>
        </p:nvSpPr>
        <p:spPr>
          <a:xfrm>
            <a:off x="665006" y="2665500"/>
            <a:ext cx="10551900" cy="763500"/>
          </a:xfrm>
        </p:spPr>
        <p:txBody>
          <a:bodyPr/>
          <a:lstStyle/>
          <a:p>
            <a:pPr algn="ctr" rtl="1"/>
            <a:r>
              <a:rPr lang="fa-IR" dirty="0">
                <a:latin typeface="Dubai Medium" panose="020B0603030403030204" pitchFamily="34" charset="-78"/>
                <a:cs typeface="Dubai Medium" panose="020B0603030403030204" pitchFamily="34" charset="-78"/>
              </a:rPr>
              <a:t>بررسی مثال در </a:t>
            </a:r>
            <a:r>
              <a:rPr lang="en-US" dirty="0" err="1">
                <a:latin typeface="Dubai Medium" panose="020B0603030403030204" pitchFamily="34" charset="-78"/>
                <a:cs typeface="Dubai Medium" panose="020B0603030403030204" pitchFamily="34" charset="-78"/>
              </a:rPr>
              <a:t>Colab</a:t>
            </a:r>
            <a:r>
              <a:rPr lang="en-US">
                <a:latin typeface="Dubai Medium" panose="020B0603030403030204" pitchFamily="34" charset="-78"/>
                <a:cs typeface="Dubai Medium" panose="020B0603030403030204" pitchFamily="34" charset="-78"/>
              </a:rPr>
              <a:t> Notebook</a:t>
            </a:r>
            <a:endParaRPr lang="en-US"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42484619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5" name="Picture 4">
            <a:extLst>
              <a:ext uri="{FF2B5EF4-FFF2-40B4-BE49-F238E27FC236}">
                <a16:creationId xmlns:a16="http://schemas.microsoft.com/office/drawing/2014/main" id="{EE9A6D55-C6C1-C780-A817-B25AC32FCC9B}"/>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F628092-8E26-7A62-CE90-D2243E3EC4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7320"/>
            <a:ext cx="12192000" cy="6912639"/>
          </a:xfrm>
          <a:prstGeom prst="rect">
            <a:avLst/>
          </a:prstGeom>
        </p:spPr>
      </p:pic>
    </p:spTree>
    <p:extLst>
      <p:ext uri="{BB962C8B-B14F-4D97-AF65-F5344CB8AC3E}">
        <p14:creationId xmlns:p14="http://schemas.microsoft.com/office/powerpoint/2010/main" val="313605967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8D8D8"/>
            </a:gs>
          </a:gsLst>
          <a:lin ang="18900044" scaled="0"/>
        </a:gradFill>
        <a:effectLst/>
      </p:bgPr>
    </p:bg>
    <p:spTree>
      <p:nvGrpSpPr>
        <p:cNvPr id="1" name="Shape 398"/>
        <p:cNvGrpSpPr/>
        <p:nvPr/>
      </p:nvGrpSpPr>
      <p:grpSpPr>
        <a:xfrm>
          <a:off x="0" y="0"/>
          <a:ext cx="0" cy="0"/>
          <a:chOff x="0" y="0"/>
          <a:chExt cx="0" cy="0"/>
        </a:xfrm>
      </p:grpSpPr>
      <p:pic>
        <p:nvPicPr>
          <p:cNvPr id="3" name="Picture 2">
            <a:hlinkClick r:id="rId3" action="ppaction://hlinksldjump"/>
            <a:extLst>
              <a:ext uri="{FF2B5EF4-FFF2-40B4-BE49-F238E27FC236}">
                <a16:creationId xmlns:a16="http://schemas.microsoft.com/office/drawing/2014/main" id="{87F5A342-60DD-FE28-380C-100A0820232D}"/>
              </a:ext>
            </a:extLst>
          </p:cNvPr>
          <p:cNvPicPr>
            <a:picLocks noChangeAspect="1"/>
          </p:cNvPicPr>
          <p:nvPr/>
        </p:nvPicPr>
        <p:blipFill>
          <a:blip r:embed="rId4"/>
          <a:stretch>
            <a:fillRect/>
          </a:stretch>
        </p:blipFill>
        <p:spPr>
          <a:xfrm>
            <a:off x="470882" y="2066118"/>
            <a:ext cx="2235985" cy="1121519"/>
          </a:xfrm>
          <a:prstGeom prst="rect">
            <a:avLst/>
          </a:prstGeom>
        </p:spPr>
      </p:pic>
      <p:pic>
        <p:nvPicPr>
          <p:cNvPr id="13" name="Picture 12">
            <a:extLst>
              <a:ext uri="{FF2B5EF4-FFF2-40B4-BE49-F238E27FC236}">
                <a16:creationId xmlns:a16="http://schemas.microsoft.com/office/drawing/2014/main" id="{F0598242-734B-4C47-E60B-450164469F6E}"/>
              </a:ext>
            </a:extLst>
          </p:cNvPr>
          <p:cNvPicPr>
            <a:picLocks noChangeAspect="1"/>
          </p:cNvPicPr>
          <p:nvPr/>
        </p:nvPicPr>
        <p:blipFill>
          <a:blip r:embed="rId5"/>
          <a:stretch>
            <a:fillRect/>
          </a:stretch>
        </p:blipFill>
        <p:spPr>
          <a:xfrm>
            <a:off x="321478" y="3439882"/>
            <a:ext cx="2235985" cy="1517275"/>
          </a:xfrm>
          <a:prstGeom prst="rect">
            <a:avLst/>
          </a:prstGeom>
        </p:spPr>
      </p:pic>
      <p:pic>
        <p:nvPicPr>
          <p:cNvPr id="17" name="Picture 16">
            <a:hlinkClick r:id="rId6" action="ppaction://hlinksldjump"/>
            <a:extLst>
              <a:ext uri="{FF2B5EF4-FFF2-40B4-BE49-F238E27FC236}">
                <a16:creationId xmlns:a16="http://schemas.microsoft.com/office/drawing/2014/main" id="{9C27EF8F-8124-181E-0820-7D524BCA2547}"/>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300000"/>
                    </a14:imgEffect>
                  </a14:imgLayer>
                </a14:imgProps>
              </a:ext>
            </a:extLst>
          </a:blip>
          <a:stretch>
            <a:fillRect/>
          </a:stretch>
        </p:blipFill>
        <p:spPr>
          <a:xfrm>
            <a:off x="2957512" y="571862"/>
            <a:ext cx="6677025" cy="2846257"/>
          </a:xfrm>
          <a:prstGeom prst="rect">
            <a:avLst/>
          </a:prstGeom>
        </p:spPr>
      </p:pic>
      <p:sp>
        <p:nvSpPr>
          <p:cNvPr id="9" name="Title 2">
            <a:extLst>
              <a:ext uri="{FF2B5EF4-FFF2-40B4-BE49-F238E27FC236}">
                <a16:creationId xmlns:a16="http://schemas.microsoft.com/office/drawing/2014/main" id="{567FE7E4-76A8-229C-63AF-50A1DEC41FF1}"/>
              </a:ext>
            </a:extLst>
          </p:cNvPr>
          <p:cNvSpPr>
            <a:spLocks noGrp="1"/>
          </p:cNvSpPr>
          <p:nvPr>
            <p:ph type="title"/>
          </p:nvPr>
        </p:nvSpPr>
        <p:spPr>
          <a:xfrm>
            <a:off x="5114925" y="0"/>
            <a:ext cx="7077075" cy="573615"/>
          </a:xfrm>
        </p:spPr>
        <p:txBody>
          <a:bodyPr/>
          <a:lstStyle/>
          <a:p>
            <a:pPr algn="r" rtl="1"/>
            <a:r>
              <a:rPr lang="en-US" sz="3300" dirty="0">
                <a:latin typeface="Dubai Medium" panose="020B0603030403030204" pitchFamily="34" charset="-78"/>
                <a:cs typeface="Dubai Medium" panose="020B0603030403030204" pitchFamily="34" charset="-78"/>
              </a:rPr>
              <a:t>S</a:t>
            </a:r>
            <a:r>
              <a:rPr lang="fa-IR" sz="3300" dirty="0">
                <a:latin typeface="Dubai Medium" panose="020B0603030403030204" pitchFamily="34" charset="-78"/>
                <a:cs typeface="Dubai Medium" panose="020B0603030403030204" pitchFamily="34" charset="-78"/>
              </a:rPr>
              <a:t>: اجرای توزیع‌یافته</a:t>
            </a:r>
            <a:endParaRPr lang="en-US" sz="3300" dirty="0">
              <a:latin typeface="Dubai Medium" panose="020B0603030403030204" pitchFamily="34" charset="-78"/>
              <a:cs typeface="Dubai Medium" panose="020B0603030403030204" pitchFamily="34" charset="-78"/>
            </a:endParaRPr>
          </a:p>
        </p:txBody>
      </p:sp>
      <p:pic>
        <p:nvPicPr>
          <p:cNvPr id="7" name="Picture 6">
            <a:extLst>
              <a:ext uri="{FF2B5EF4-FFF2-40B4-BE49-F238E27FC236}">
                <a16:creationId xmlns:a16="http://schemas.microsoft.com/office/drawing/2014/main" id="{B0108626-7BBE-32E1-EABB-933BE469EBFC}"/>
              </a:ext>
            </a:extLst>
          </p:cNvPr>
          <p:cNvPicPr>
            <a:picLocks noChangeAspect="1"/>
          </p:cNvPicPr>
          <p:nvPr/>
        </p:nvPicPr>
        <p:blipFill rotWithShape="1">
          <a:blip r:embed="rId9"/>
          <a:srcRect l="7412" t="2077" r="5177" b="824"/>
          <a:stretch/>
        </p:blipFill>
        <p:spPr>
          <a:xfrm>
            <a:off x="2557463" y="3429000"/>
            <a:ext cx="6796087" cy="3366030"/>
          </a:xfrm>
          <a:prstGeom prst="rect">
            <a:avLst/>
          </a:prstGeom>
        </p:spPr>
      </p:pic>
      <p:pic>
        <p:nvPicPr>
          <p:cNvPr id="15" name="Picture 14">
            <a:extLst>
              <a:ext uri="{FF2B5EF4-FFF2-40B4-BE49-F238E27FC236}">
                <a16:creationId xmlns:a16="http://schemas.microsoft.com/office/drawing/2014/main" id="{4F15EE08-9EDE-9E15-7860-70538B87C455}"/>
              </a:ext>
            </a:extLst>
          </p:cNvPr>
          <p:cNvPicPr>
            <a:picLocks noChangeAspect="1"/>
          </p:cNvPicPr>
          <p:nvPr/>
        </p:nvPicPr>
        <p:blipFill rotWithShape="1">
          <a:blip r:embed="rId10"/>
          <a:srcRect l="667" t="1289" r="1001" b="2229"/>
          <a:stretch/>
        </p:blipFill>
        <p:spPr>
          <a:xfrm>
            <a:off x="7891943" y="3439882"/>
            <a:ext cx="2632927" cy="171363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FCAC50-00E0-5257-8CE6-2186C8365FC0}"/>
              </a:ext>
            </a:extLst>
          </p:cNvPr>
          <p:cNvPicPr>
            <a:picLocks noChangeAspect="1"/>
          </p:cNvPicPr>
          <p:nvPr/>
        </p:nvPicPr>
        <p:blipFill>
          <a:blip r:embed="rId2"/>
          <a:stretch>
            <a:fillRect/>
          </a:stretch>
        </p:blipFill>
        <p:spPr>
          <a:xfrm>
            <a:off x="0" y="0"/>
            <a:ext cx="12192000" cy="6851164"/>
          </a:xfrm>
          <a:prstGeom prst="rect">
            <a:avLst/>
          </a:prstGeom>
        </p:spPr>
      </p:pic>
    </p:spTree>
    <p:extLst>
      <p:ext uri="{BB962C8B-B14F-4D97-AF65-F5344CB8AC3E}">
        <p14:creationId xmlns:p14="http://schemas.microsoft.com/office/powerpoint/2010/main" val="313364495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469A-3386-A53B-17E7-E6D3A6CE2050}"/>
              </a:ext>
            </a:extLst>
          </p:cNvPr>
          <p:cNvSpPr>
            <a:spLocks noGrp="1"/>
          </p:cNvSpPr>
          <p:nvPr>
            <p:ph type="title"/>
          </p:nvPr>
        </p:nvSpPr>
        <p:spPr>
          <a:xfrm>
            <a:off x="4117766" y="48377"/>
            <a:ext cx="7994198" cy="1190656"/>
          </a:xfrm>
        </p:spPr>
        <p:txBody>
          <a:bodyPr/>
          <a:lstStyle/>
          <a:p>
            <a:pPr algn="r" rtl="1"/>
            <a:r>
              <a:rPr lang="en-US" sz="1800" dirty="0">
                <a:latin typeface="Dubai Medium" panose="020B0603030403030204" pitchFamily="34" charset="-78"/>
                <a:cs typeface="Dubai Medium" panose="020B0603030403030204" pitchFamily="34" charset="-78"/>
              </a:rPr>
              <a:t>H</a:t>
            </a:r>
            <a:r>
              <a:rPr lang="fa-IR" sz="1800" dirty="0">
                <a:latin typeface="Dubai Medium" panose="020B0603030403030204" pitchFamily="34" charset="-78"/>
                <a:cs typeface="Dubai Medium" panose="020B0603030403030204" pitchFamily="34" charset="-78"/>
              </a:rPr>
              <a:t>: آپاچی اسپارک یک فریمورک متن-باز است که از زمان معرفی‌اش در </a:t>
            </a:r>
            <a:r>
              <a:rPr lang="en-US" sz="1800" dirty="0">
                <a:latin typeface="Dubai Medium" panose="020B0603030403030204" pitchFamily="34" charset="-78"/>
                <a:cs typeface="Dubai Medium" panose="020B0603030403030204" pitchFamily="34" charset="-78"/>
              </a:rPr>
              <a:t> </a:t>
            </a:r>
            <a:r>
              <a:rPr lang="en-US" sz="1800" dirty="0" err="1">
                <a:latin typeface="Dubai Medium" panose="020B0603030403030204" pitchFamily="34" charset="-78"/>
                <a:cs typeface="Dubai Medium" panose="020B0603030403030204" pitchFamily="34" charset="-78"/>
              </a:rPr>
              <a:t>AMPLab</a:t>
            </a:r>
            <a:r>
              <a:rPr lang="en-US" sz="1800" dirty="0">
                <a:latin typeface="Dubai Medium" panose="020B0603030403030204" pitchFamily="34" charset="-78"/>
                <a:cs typeface="Dubai Medium" panose="020B0603030403030204" pitchFamily="34" charset="-78"/>
              </a:rPr>
              <a:t> </a:t>
            </a:r>
            <a:r>
              <a:rPr lang="fa-IR" sz="1800" dirty="0">
                <a:latin typeface="Dubai Medium" panose="020B0603030403030204" pitchFamily="34" charset="-78"/>
                <a:cs typeface="Dubai Medium" panose="020B0603030403030204" pitchFamily="34" charset="-78"/>
              </a:rPr>
              <a:t>در دانشگاه برکلی در سال 2009 موج بزرگی راه انداخته است، چون هسته مرکزی آن یک موتور پردازش توزیع‌یافته کلان‌داده است که می‌تواند به خوبی مقیاس‌بندی شود.</a:t>
            </a:r>
            <a:endParaRPr lang="en-US" sz="1800" dirty="0">
              <a:latin typeface="Dubai Medium" panose="020B0603030403030204" pitchFamily="34" charset="-78"/>
              <a:cs typeface="Dubai Medium" panose="020B0603030403030204" pitchFamily="34" charset="-78"/>
            </a:endParaRPr>
          </a:p>
        </p:txBody>
      </p:sp>
      <p:cxnSp>
        <p:nvCxnSpPr>
          <p:cNvPr id="6" name="Google Shape;138;p6">
            <a:extLst>
              <a:ext uri="{FF2B5EF4-FFF2-40B4-BE49-F238E27FC236}">
                <a16:creationId xmlns:a16="http://schemas.microsoft.com/office/drawing/2014/main" id="{BD1CB66F-790B-84D6-04AD-179E5922D7C6}"/>
              </a:ext>
            </a:extLst>
          </p:cNvPr>
          <p:cNvCxnSpPr>
            <a:cxnSpLocks/>
          </p:cNvCxnSpPr>
          <p:nvPr/>
        </p:nvCxnSpPr>
        <p:spPr>
          <a:xfrm>
            <a:off x="1727365" y="3790376"/>
            <a:ext cx="10058400" cy="0"/>
          </a:xfrm>
          <a:prstGeom prst="straightConnector1">
            <a:avLst/>
          </a:prstGeom>
          <a:noFill/>
          <a:ln w="38100" cap="flat" cmpd="sng">
            <a:solidFill>
              <a:srgbClr val="5B5B5B"/>
            </a:solidFill>
            <a:prstDash val="solid"/>
            <a:round/>
            <a:headEnd type="none" w="sm" len="sm"/>
            <a:tailEnd type="triangle" w="med" len="med"/>
          </a:ln>
        </p:spPr>
      </p:cxnSp>
      <p:sp>
        <p:nvSpPr>
          <p:cNvPr id="7" name="Google Shape;139;p6">
            <a:extLst>
              <a:ext uri="{FF2B5EF4-FFF2-40B4-BE49-F238E27FC236}">
                <a16:creationId xmlns:a16="http://schemas.microsoft.com/office/drawing/2014/main" id="{D598C58C-7CB4-F6AD-468F-5A9D45C56DFB}"/>
              </a:ext>
            </a:extLst>
          </p:cNvPr>
          <p:cNvSpPr/>
          <p:nvPr/>
        </p:nvSpPr>
        <p:spPr>
          <a:xfrm>
            <a:off x="2767711" y="3664479"/>
            <a:ext cx="251791" cy="251792"/>
          </a:xfrm>
          <a:prstGeom prst="flowChartConnector">
            <a:avLst/>
          </a:prstGeom>
          <a:solidFill>
            <a:srgbClr val="447EB0"/>
          </a:solidFill>
          <a:ln w="15875" cap="flat" cmpd="sng">
            <a:solidFill>
              <a:srgbClr val="447E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8" name="Google Shape;140;p6">
            <a:extLst>
              <a:ext uri="{FF2B5EF4-FFF2-40B4-BE49-F238E27FC236}">
                <a16:creationId xmlns:a16="http://schemas.microsoft.com/office/drawing/2014/main" id="{808F18FE-EEA1-448F-8576-E3D05DAD9B5C}"/>
              </a:ext>
            </a:extLst>
          </p:cNvPr>
          <p:cNvSpPr/>
          <p:nvPr/>
        </p:nvSpPr>
        <p:spPr>
          <a:xfrm>
            <a:off x="4232076" y="3664479"/>
            <a:ext cx="251791" cy="251792"/>
          </a:xfrm>
          <a:prstGeom prst="flowChartConnector">
            <a:avLst/>
          </a:prstGeom>
          <a:solidFill>
            <a:srgbClr val="4BA08A"/>
          </a:solidFill>
          <a:ln w="15875" cap="flat" cmpd="sng">
            <a:solidFill>
              <a:srgbClr val="4BA0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9" name="Google Shape;141;p6">
            <a:extLst>
              <a:ext uri="{FF2B5EF4-FFF2-40B4-BE49-F238E27FC236}">
                <a16:creationId xmlns:a16="http://schemas.microsoft.com/office/drawing/2014/main" id="{798BE561-A6B1-6675-513F-71405A6D199A}"/>
              </a:ext>
            </a:extLst>
          </p:cNvPr>
          <p:cNvSpPr/>
          <p:nvPr/>
        </p:nvSpPr>
        <p:spPr>
          <a:xfrm>
            <a:off x="5696441" y="3664478"/>
            <a:ext cx="251791" cy="251792"/>
          </a:xfrm>
          <a:prstGeom prst="flowChartConnector">
            <a:avLst/>
          </a:prstGeom>
          <a:solidFill>
            <a:srgbClr val="A3BD64"/>
          </a:solidFill>
          <a:ln w="15875" cap="flat" cmpd="sng">
            <a:solidFill>
              <a:srgbClr val="A3BD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0" name="Google Shape;142;p6">
            <a:extLst>
              <a:ext uri="{FF2B5EF4-FFF2-40B4-BE49-F238E27FC236}">
                <a16:creationId xmlns:a16="http://schemas.microsoft.com/office/drawing/2014/main" id="{133465C1-4A29-FB3B-E470-866D9250DB6F}"/>
              </a:ext>
            </a:extLst>
          </p:cNvPr>
          <p:cNvSpPr/>
          <p:nvPr/>
        </p:nvSpPr>
        <p:spPr>
          <a:xfrm>
            <a:off x="7147553" y="3677541"/>
            <a:ext cx="251791" cy="251792"/>
          </a:xfrm>
          <a:prstGeom prst="flowChartConnector">
            <a:avLst/>
          </a:prstGeom>
          <a:solidFill>
            <a:srgbClr val="F09C3A"/>
          </a:solidFill>
          <a:ln w="15875" cap="flat" cmpd="sng">
            <a:solidFill>
              <a:srgbClr val="F09C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1" name="Google Shape;143;p6">
            <a:extLst>
              <a:ext uri="{FF2B5EF4-FFF2-40B4-BE49-F238E27FC236}">
                <a16:creationId xmlns:a16="http://schemas.microsoft.com/office/drawing/2014/main" id="{373332F2-DE4B-EC67-532A-463C0A647E0E}"/>
              </a:ext>
            </a:extLst>
          </p:cNvPr>
          <p:cNvSpPr/>
          <p:nvPr/>
        </p:nvSpPr>
        <p:spPr>
          <a:xfrm>
            <a:off x="8601284" y="3664478"/>
            <a:ext cx="251791" cy="251792"/>
          </a:xfrm>
          <a:prstGeom prst="flowChartConnector">
            <a:avLst/>
          </a:prstGeom>
          <a:solidFill>
            <a:srgbClr val="AD4132"/>
          </a:solidFill>
          <a:ln w="15875" cap="flat" cmpd="sng">
            <a:solidFill>
              <a:srgbClr val="AD41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2" name="Google Shape;144;p6">
            <a:extLst>
              <a:ext uri="{FF2B5EF4-FFF2-40B4-BE49-F238E27FC236}">
                <a16:creationId xmlns:a16="http://schemas.microsoft.com/office/drawing/2014/main" id="{474DC8FD-37F1-E36B-ED9C-6602976E96DE}"/>
              </a:ext>
            </a:extLst>
          </p:cNvPr>
          <p:cNvSpPr/>
          <p:nvPr/>
        </p:nvSpPr>
        <p:spPr>
          <a:xfrm>
            <a:off x="10052396" y="3662779"/>
            <a:ext cx="251791" cy="251792"/>
          </a:xfrm>
          <a:prstGeom prst="flowChartConnector">
            <a:avLst/>
          </a:prstGeom>
          <a:solidFill>
            <a:srgbClr val="2E3C4E"/>
          </a:solidFill>
          <a:ln w="15875" cap="flat" cmpd="sng">
            <a:solidFill>
              <a:srgbClr val="2E3C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Dubai Medium" panose="020B0603030403030204" pitchFamily="34" charset="-78"/>
              <a:ea typeface="Calibri"/>
              <a:cs typeface="Dubai Medium" panose="020B0603030403030204" pitchFamily="34" charset="-78"/>
              <a:sym typeface="Calibri"/>
            </a:endParaRPr>
          </a:p>
        </p:txBody>
      </p:sp>
      <p:cxnSp>
        <p:nvCxnSpPr>
          <p:cNvPr id="13" name="Google Shape;145;p6">
            <a:extLst>
              <a:ext uri="{FF2B5EF4-FFF2-40B4-BE49-F238E27FC236}">
                <a16:creationId xmlns:a16="http://schemas.microsoft.com/office/drawing/2014/main" id="{F1902E93-651B-2C0B-D767-93F29BE63171}"/>
              </a:ext>
            </a:extLst>
          </p:cNvPr>
          <p:cNvCxnSpPr/>
          <p:nvPr/>
        </p:nvCxnSpPr>
        <p:spPr>
          <a:xfrm rot="10800000">
            <a:off x="2890591" y="2597680"/>
            <a:ext cx="1" cy="1066799"/>
          </a:xfrm>
          <a:prstGeom prst="straightConnector1">
            <a:avLst/>
          </a:prstGeom>
          <a:noFill/>
          <a:ln w="38100" cap="flat" cmpd="sng">
            <a:solidFill>
              <a:srgbClr val="447EB0"/>
            </a:solidFill>
            <a:prstDash val="solid"/>
            <a:round/>
            <a:headEnd type="none" w="sm" len="sm"/>
            <a:tailEnd type="triangle" w="med" len="med"/>
          </a:ln>
        </p:spPr>
      </p:cxnSp>
      <p:cxnSp>
        <p:nvCxnSpPr>
          <p:cNvPr id="14" name="Google Shape;146;p6">
            <a:extLst>
              <a:ext uri="{FF2B5EF4-FFF2-40B4-BE49-F238E27FC236}">
                <a16:creationId xmlns:a16="http://schemas.microsoft.com/office/drawing/2014/main" id="{FD74A0D4-4D5D-C9A4-F5F3-46C0447EECEB}"/>
              </a:ext>
            </a:extLst>
          </p:cNvPr>
          <p:cNvCxnSpPr/>
          <p:nvPr/>
        </p:nvCxnSpPr>
        <p:spPr>
          <a:xfrm flipH="1">
            <a:off x="4357971" y="3916271"/>
            <a:ext cx="1" cy="1013792"/>
          </a:xfrm>
          <a:prstGeom prst="straightConnector1">
            <a:avLst/>
          </a:prstGeom>
          <a:noFill/>
          <a:ln w="38100" cap="flat" cmpd="sng">
            <a:solidFill>
              <a:srgbClr val="4BA08A"/>
            </a:solidFill>
            <a:prstDash val="solid"/>
            <a:round/>
            <a:headEnd type="none" w="sm" len="sm"/>
            <a:tailEnd type="triangle" w="med" len="med"/>
          </a:ln>
        </p:spPr>
      </p:cxnSp>
      <p:cxnSp>
        <p:nvCxnSpPr>
          <p:cNvPr id="15" name="Google Shape;147;p6">
            <a:extLst>
              <a:ext uri="{FF2B5EF4-FFF2-40B4-BE49-F238E27FC236}">
                <a16:creationId xmlns:a16="http://schemas.microsoft.com/office/drawing/2014/main" id="{BFB7D4E4-4B26-8A65-501D-E5E0D8811230}"/>
              </a:ext>
            </a:extLst>
          </p:cNvPr>
          <p:cNvCxnSpPr/>
          <p:nvPr/>
        </p:nvCxnSpPr>
        <p:spPr>
          <a:xfrm rot="10800000">
            <a:off x="5811703" y="2597680"/>
            <a:ext cx="1" cy="1066798"/>
          </a:xfrm>
          <a:prstGeom prst="straightConnector1">
            <a:avLst/>
          </a:prstGeom>
          <a:noFill/>
          <a:ln w="38100" cap="flat" cmpd="sng">
            <a:solidFill>
              <a:srgbClr val="A3BD64"/>
            </a:solidFill>
            <a:prstDash val="solid"/>
            <a:round/>
            <a:headEnd type="none" w="sm" len="sm"/>
            <a:tailEnd type="triangle" w="med" len="med"/>
          </a:ln>
        </p:spPr>
      </p:cxnSp>
      <p:cxnSp>
        <p:nvCxnSpPr>
          <p:cNvPr id="16" name="Google Shape;148;p6">
            <a:extLst>
              <a:ext uri="{FF2B5EF4-FFF2-40B4-BE49-F238E27FC236}">
                <a16:creationId xmlns:a16="http://schemas.microsoft.com/office/drawing/2014/main" id="{C9D36207-5F03-E444-AFF4-E714A932A54B}"/>
              </a:ext>
            </a:extLst>
          </p:cNvPr>
          <p:cNvCxnSpPr/>
          <p:nvPr/>
        </p:nvCxnSpPr>
        <p:spPr>
          <a:xfrm flipH="1">
            <a:off x="7270766" y="3916270"/>
            <a:ext cx="1" cy="1013793"/>
          </a:xfrm>
          <a:prstGeom prst="straightConnector1">
            <a:avLst/>
          </a:prstGeom>
          <a:noFill/>
          <a:ln w="38100" cap="flat" cmpd="sng">
            <a:solidFill>
              <a:srgbClr val="F09C3A"/>
            </a:solidFill>
            <a:prstDash val="solid"/>
            <a:round/>
            <a:headEnd type="none" w="sm" len="sm"/>
            <a:tailEnd type="triangle" w="med" len="med"/>
          </a:ln>
        </p:spPr>
      </p:cxnSp>
      <p:cxnSp>
        <p:nvCxnSpPr>
          <p:cNvPr id="17" name="Google Shape;149;p6">
            <a:extLst>
              <a:ext uri="{FF2B5EF4-FFF2-40B4-BE49-F238E27FC236}">
                <a16:creationId xmlns:a16="http://schemas.microsoft.com/office/drawing/2014/main" id="{C90D2798-DBCD-3BBB-EA1F-4FC8BCE417D0}"/>
              </a:ext>
            </a:extLst>
          </p:cNvPr>
          <p:cNvCxnSpPr/>
          <p:nvPr/>
        </p:nvCxnSpPr>
        <p:spPr>
          <a:xfrm rot="10800000">
            <a:off x="8716546" y="2597680"/>
            <a:ext cx="1" cy="1066798"/>
          </a:xfrm>
          <a:prstGeom prst="straightConnector1">
            <a:avLst/>
          </a:prstGeom>
          <a:noFill/>
          <a:ln w="38100" cap="flat" cmpd="sng">
            <a:solidFill>
              <a:srgbClr val="AD4132"/>
            </a:solidFill>
            <a:prstDash val="solid"/>
            <a:round/>
            <a:headEnd type="none" w="sm" len="sm"/>
            <a:tailEnd type="triangle" w="med" len="med"/>
          </a:ln>
        </p:spPr>
      </p:cxnSp>
      <p:cxnSp>
        <p:nvCxnSpPr>
          <p:cNvPr id="18" name="Google Shape;150;p6">
            <a:extLst>
              <a:ext uri="{FF2B5EF4-FFF2-40B4-BE49-F238E27FC236}">
                <a16:creationId xmlns:a16="http://schemas.microsoft.com/office/drawing/2014/main" id="{F662859F-0C20-6CCF-38FD-5D4F26DFD49A}"/>
              </a:ext>
            </a:extLst>
          </p:cNvPr>
          <p:cNvCxnSpPr>
            <a:cxnSpLocks/>
          </p:cNvCxnSpPr>
          <p:nvPr/>
        </p:nvCxnSpPr>
        <p:spPr>
          <a:xfrm flipH="1">
            <a:off x="10178291" y="3914571"/>
            <a:ext cx="1" cy="489980"/>
          </a:xfrm>
          <a:prstGeom prst="straightConnector1">
            <a:avLst/>
          </a:prstGeom>
          <a:noFill/>
          <a:ln w="38100" cap="flat" cmpd="sng">
            <a:solidFill>
              <a:srgbClr val="2E3C4E"/>
            </a:solidFill>
            <a:prstDash val="solid"/>
            <a:round/>
            <a:headEnd type="none" w="sm" len="sm"/>
            <a:tailEnd type="triangle" w="med" len="med"/>
          </a:ln>
        </p:spPr>
      </p:cxnSp>
      <p:sp>
        <p:nvSpPr>
          <p:cNvPr id="19" name="Google Shape;151;p6">
            <a:extLst>
              <a:ext uri="{FF2B5EF4-FFF2-40B4-BE49-F238E27FC236}">
                <a16:creationId xmlns:a16="http://schemas.microsoft.com/office/drawing/2014/main" id="{62066817-B736-53BF-DD76-00B82361F614}"/>
              </a:ext>
            </a:extLst>
          </p:cNvPr>
          <p:cNvSpPr txBox="1"/>
          <p:nvPr/>
        </p:nvSpPr>
        <p:spPr>
          <a:xfrm>
            <a:off x="2447605" y="4046839"/>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447EB0"/>
                </a:solidFill>
                <a:latin typeface="Dubai Medium" panose="020B0603030403030204" pitchFamily="34" charset="-78"/>
                <a:ea typeface="Calibri"/>
                <a:cs typeface="Dubai Medium" panose="020B0603030403030204" pitchFamily="34" charset="-78"/>
                <a:sym typeface="Calibri"/>
              </a:rPr>
              <a:t>2009</a:t>
            </a:r>
            <a:endParaRPr b="1" dirty="0">
              <a:solidFill>
                <a:srgbClr val="447EB0"/>
              </a:solidFill>
              <a:latin typeface="Dubai Medium" panose="020B0603030403030204" pitchFamily="34" charset="-78"/>
              <a:ea typeface="Calibri"/>
              <a:cs typeface="Dubai Medium" panose="020B0603030403030204" pitchFamily="34" charset="-78"/>
              <a:sym typeface="Calibri"/>
            </a:endParaRPr>
          </a:p>
        </p:txBody>
      </p:sp>
      <p:sp>
        <p:nvSpPr>
          <p:cNvPr id="20" name="Google Shape;152;p6">
            <a:extLst>
              <a:ext uri="{FF2B5EF4-FFF2-40B4-BE49-F238E27FC236}">
                <a16:creationId xmlns:a16="http://schemas.microsoft.com/office/drawing/2014/main" id="{DA476480-0FCD-CC53-EE4D-51E79EA491A9}"/>
              </a:ext>
            </a:extLst>
          </p:cNvPr>
          <p:cNvSpPr txBox="1"/>
          <p:nvPr/>
        </p:nvSpPr>
        <p:spPr>
          <a:xfrm>
            <a:off x="4002410" y="3343684"/>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4BA08A"/>
                </a:solidFill>
                <a:latin typeface="Dubai Medium" panose="020B0603030403030204" pitchFamily="34" charset="-78"/>
                <a:ea typeface="Calibri"/>
                <a:cs typeface="Dubai Medium" panose="020B0603030403030204" pitchFamily="34" charset="-78"/>
                <a:sym typeface="Calibri"/>
              </a:rPr>
              <a:t>2010</a:t>
            </a:r>
            <a:endParaRPr b="1">
              <a:solidFill>
                <a:srgbClr val="4BA08A"/>
              </a:solidFill>
              <a:latin typeface="Dubai Medium" panose="020B0603030403030204" pitchFamily="34" charset="-78"/>
              <a:ea typeface="Calibri"/>
              <a:cs typeface="Dubai Medium" panose="020B0603030403030204" pitchFamily="34" charset="-78"/>
              <a:sym typeface="Calibri"/>
            </a:endParaRPr>
          </a:p>
        </p:txBody>
      </p:sp>
      <p:sp>
        <p:nvSpPr>
          <p:cNvPr id="21" name="Google Shape;153;p6">
            <a:extLst>
              <a:ext uri="{FF2B5EF4-FFF2-40B4-BE49-F238E27FC236}">
                <a16:creationId xmlns:a16="http://schemas.microsoft.com/office/drawing/2014/main" id="{03CF27C5-07DA-DC04-7F6A-4C53F70851C7}"/>
              </a:ext>
            </a:extLst>
          </p:cNvPr>
          <p:cNvSpPr txBox="1"/>
          <p:nvPr/>
        </p:nvSpPr>
        <p:spPr>
          <a:xfrm>
            <a:off x="5468897" y="3944715"/>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A3BD64"/>
                </a:solidFill>
                <a:latin typeface="Dubai Medium" panose="020B0603030403030204" pitchFamily="34" charset="-78"/>
                <a:ea typeface="Calibri"/>
                <a:cs typeface="Dubai Medium" panose="020B0603030403030204" pitchFamily="34" charset="-78"/>
                <a:sym typeface="Calibri"/>
              </a:rPr>
              <a:t>2013</a:t>
            </a:r>
            <a:endParaRPr b="1" dirty="0">
              <a:solidFill>
                <a:srgbClr val="A3BD64"/>
              </a:solidFill>
              <a:latin typeface="Dubai Medium" panose="020B0603030403030204" pitchFamily="34" charset="-78"/>
              <a:ea typeface="Calibri"/>
              <a:cs typeface="Dubai Medium" panose="020B0603030403030204" pitchFamily="34" charset="-78"/>
              <a:sym typeface="Calibri"/>
            </a:endParaRPr>
          </a:p>
        </p:txBody>
      </p:sp>
      <p:sp>
        <p:nvSpPr>
          <p:cNvPr id="22" name="Google Shape;154;p6">
            <a:extLst>
              <a:ext uri="{FF2B5EF4-FFF2-40B4-BE49-F238E27FC236}">
                <a16:creationId xmlns:a16="http://schemas.microsoft.com/office/drawing/2014/main" id="{F3D2FAFF-0907-9319-B61A-9CA6537CB482}"/>
              </a:ext>
            </a:extLst>
          </p:cNvPr>
          <p:cNvSpPr txBox="1"/>
          <p:nvPr/>
        </p:nvSpPr>
        <p:spPr>
          <a:xfrm>
            <a:off x="6923521" y="3351386"/>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F09C3A"/>
                </a:solidFill>
                <a:latin typeface="Dubai Medium" panose="020B0603030403030204" pitchFamily="34" charset="-78"/>
                <a:ea typeface="Calibri"/>
                <a:cs typeface="Dubai Medium" panose="020B0603030403030204" pitchFamily="34" charset="-78"/>
                <a:sym typeface="Calibri"/>
              </a:rPr>
              <a:t>2014</a:t>
            </a:r>
            <a:endParaRPr b="1" dirty="0">
              <a:solidFill>
                <a:srgbClr val="F09C3A"/>
              </a:solidFill>
              <a:latin typeface="Dubai Medium" panose="020B0603030403030204" pitchFamily="34" charset="-78"/>
              <a:ea typeface="Calibri"/>
              <a:cs typeface="Dubai Medium" panose="020B0603030403030204" pitchFamily="34" charset="-78"/>
              <a:sym typeface="Calibri"/>
            </a:endParaRPr>
          </a:p>
        </p:txBody>
      </p:sp>
      <p:sp>
        <p:nvSpPr>
          <p:cNvPr id="23" name="Google Shape;155;p6">
            <a:extLst>
              <a:ext uri="{FF2B5EF4-FFF2-40B4-BE49-F238E27FC236}">
                <a16:creationId xmlns:a16="http://schemas.microsoft.com/office/drawing/2014/main" id="{F32456DB-F758-5807-4FC5-1A95C1C81B56}"/>
              </a:ext>
            </a:extLst>
          </p:cNvPr>
          <p:cNvSpPr txBox="1"/>
          <p:nvPr/>
        </p:nvSpPr>
        <p:spPr>
          <a:xfrm>
            <a:off x="8376422" y="4057597"/>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rgbClr val="AD4132"/>
                </a:solidFill>
                <a:latin typeface="Dubai Medium" panose="020B0603030403030204" pitchFamily="34" charset="-78"/>
                <a:ea typeface="Calibri"/>
                <a:cs typeface="Dubai Medium" panose="020B0603030403030204" pitchFamily="34" charset="-78"/>
                <a:sym typeface="Calibri"/>
              </a:rPr>
              <a:t>2016</a:t>
            </a:r>
            <a:endParaRPr b="1" dirty="0">
              <a:solidFill>
                <a:srgbClr val="AD4132"/>
              </a:solidFill>
              <a:latin typeface="Dubai Medium" panose="020B0603030403030204" pitchFamily="34" charset="-78"/>
              <a:ea typeface="Calibri"/>
              <a:cs typeface="Dubai Medium" panose="020B0603030403030204" pitchFamily="34" charset="-78"/>
              <a:sym typeface="Calibri"/>
            </a:endParaRPr>
          </a:p>
        </p:txBody>
      </p:sp>
      <p:sp>
        <p:nvSpPr>
          <p:cNvPr id="24" name="Google Shape;156;p6">
            <a:extLst>
              <a:ext uri="{FF2B5EF4-FFF2-40B4-BE49-F238E27FC236}">
                <a16:creationId xmlns:a16="http://schemas.microsoft.com/office/drawing/2014/main" id="{92A0426C-444D-B205-BA10-E9C11CD94BF1}"/>
              </a:ext>
            </a:extLst>
          </p:cNvPr>
          <p:cNvSpPr txBox="1"/>
          <p:nvPr/>
        </p:nvSpPr>
        <p:spPr>
          <a:xfrm>
            <a:off x="9828363" y="3348411"/>
            <a:ext cx="70849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2E3C4E"/>
                </a:solidFill>
                <a:latin typeface="Dubai Medium" panose="020B0603030403030204" pitchFamily="34" charset="-78"/>
                <a:ea typeface="Calibri"/>
                <a:cs typeface="Dubai Medium" panose="020B0603030403030204" pitchFamily="34" charset="-78"/>
                <a:sym typeface="Calibri"/>
              </a:rPr>
              <a:t>2018</a:t>
            </a:r>
            <a:endParaRPr b="1">
              <a:solidFill>
                <a:srgbClr val="2E3C4E"/>
              </a:solidFill>
              <a:latin typeface="Dubai Medium" panose="020B0603030403030204" pitchFamily="34" charset="-78"/>
              <a:ea typeface="Calibri"/>
              <a:cs typeface="Dubai Medium" panose="020B0603030403030204" pitchFamily="34" charset="-78"/>
              <a:sym typeface="Calibri"/>
            </a:endParaRPr>
          </a:p>
        </p:txBody>
      </p:sp>
      <p:sp>
        <p:nvSpPr>
          <p:cNvPr id="25" name="Google Shape;157;p6">
            <a:extLst>
              <a:ext uri="{FF2B5EF4-FFF2-40B4-BE49-F238E27FC236}">
                <a16:creationId xmlns:a16="http://schemas.microsoft.com/office/drawing/2014/main" id="{D1D0872F-08D7-A412-A68B-1C42AB3AC971}"/>
              </a:ext>
            </a:extLst>
          </p:cNvPr>
          <p:cNvSpPr txBox="1"/>
          <p:nvPr/>
        </p:nvSpPr>
        <p:spPr>
          <a:xfrm>
            <a:off x="1637667" y="1668069"/>
            <a:ext cx="2505846" cy="830956"/>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اسپارک</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به</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عنوان</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یک</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پروژه</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تحقیقاتی</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در</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دانشگاه</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برکلی</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کالیفرنیا</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AMPLab</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آزمایشگاهی</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متمرکز</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بر</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تجزیه</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و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تحلیل</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داده</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های</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بزرگ</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آغاز</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47EB0"/>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447EB0"/>
                </a:solidFill>
                <a:latin typeface="Dubai Medium" panose="020B0603030403030204" pitchFamily="34" charset="-78"/>
                <a:ea typeface="Calibri"/>
                <a:cs typeface="Dubai Medium" panose="020B0603030403030204" pitchFamily="34" charset="-78"/>
                <a:sym typeface="Calibri"/>
              </a:rPr>
              <a:t>.</a:t>
            </a:r>
            <a:endParaRPr sz="1200" b="1" dirty="0">
              <a:solidFill>
                <a:srgbClr val="447EB0"/>
              </a:solidFill>
              <a:latin typeface="Dubai Medium" panose="020B0603030403030204" pitchFamily="34" charset="-78"/>
              <a:ea typeface="Calibri"/>
              <a:cs typeface="Dubai Medium" panose="020B0603030403030204" pitchFamily="34" charset="-78"/>
              <a:sym typeface="Calibri"/>
            </a:endParaRPr>
          </a:p>
        </p:txBody>
      </p:sp>
      <p:sp>
        <p:nvSpPr>
          <p:cNvPr id="26" name="Google Shape;158;p6">
            <a:extLst>
              <a:ext uri="{FF2B5EF4-FFF2-40B4-BE49-F238E27FC236}">
                <a16:creationId xmlns:a16="http://schemas.microsoft.com/office/drawing/2014/main" id="{329B2913-6A09-8337-2FD5-775A9076290C}"/>
              </a:ext>
            </a:extLst>
          </p:cNvPr>
          <p:cNvSpPr txBox="1"/>
          <p:nvPr/>
        </p:nvSpPr>
        <p:spPr>
          <a:xfrm>
            <a:off x="2801853" y="4971694"/>
            <a:ext cx="3109611" cy="64629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اسپارکopen</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source </a:t>
            </a:r>
            <a:r>
              <a:rPr lang="fa-IR"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و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بنیانگذاران</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اولین</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مقاله</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تحقیقاتی</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خود</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را</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منتشر</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4BA08A"/>
                </a:solidFill>
                <a:latin typeface="Dubai Medium" panose="020B0603030403030204" pitchFamily="34" charset="-78"/>
                <a:ea typeface="Calibri"/>
                <a:cs typeface="Dubai Medium" panose="020B0603030403030204" pitchFamily="34" charset="-78"/>
                <a:sym typeface="Calibri"/>
              </a:rPr>
              <a:t>کردند</a:t>
            </a: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a:t>
            </a:r>
            <a:endParaRPr sz="1100" dirty="0">
              <a:latin typeface="Dubai Medium" panose="020B0603030403030204" pitchFamily="34" charset="-78"/>
              <a:cs typeface="Dubai Medium" panose="020B0603030403030204" pitchFamily="34" charset="-78"/>
            </a:endParaRPr>
          </a:p>
          <a:p>
            <a:pPr marL="0" marR="0" lvl="0" indent="0" algn="ctr" rtl="0">
              <a:spcBef>
                <a:spcPts val="0"/>
              </a:spcBef>
              <a:spcAft>
                <a:spcPts val="0"/>
              </a:spcAft>
              <a:buNone/>
            </a:pPr>
            <a:r>
              <a:rPr lang="en-US" sz="1200" b="1" dirty="0">
                <a:solidFill>
                  <a:srgbClr val="4BA08A"/>
                </a:solidFill>
                <a:latin typeface="Dubai Medium" panose="020B0603030403030204" pitchFamily="34" charset="-78"/>
                <a:ea typeface="Calibri"/>
                <a:cs typeface="Dubai Medium" panose="020B0603030403030204" pitchFamily="34" charset="-78"/>
                <a:sym typeface="Calibri"/>
              </a:rPr>
              <a:t>Spark: Cluster Computing with Working Sets</a:t>
            </a:r>
            <a:endParaRPr sz="1200" b="1" dirty="0">
              <a:solidFill>
                <a:srgbClr val="4BA08A"/>
              </a:solidFill>
              <a:latin typeface="Dubai Medium" panose="020B0603030403030204" pitchFamily="34" charset="-78"/>
              <a:ea typeface="Calibri"/>
              <a:cs typeface="Dubai Medium" panose="020B0603030403030204" pitchFamily="34" charset="-78"/>
              <a:sym typeface="Calibri"/>
            </a:endParaRPr>
          </a:p>
        </p:txBody>
      </p:sp>
      <p:sp>
        <p:nvSpPr>
          <p:cNvPr id="27" name="Google Shape;159;p6">
            <a:extLst>
              <a:ext uri="{FF2B5EF4-FFF2-40B4-BE49-F238E27FC236}">
                <a16:creationId xmlns:a16="http://schemas.microsoft.com/office/drawing/2014/main" id="{B0A78357-DFFF-EAEF-D6B8-5F7F945AFA43}"/>
              </a:ext>
            </a:extLst>
          </p:cNvPr>
          <p:cNvSpPr txBox="1"/>
          <p:nvPr/>
        </p:nvSpPr>
        <p:spPr>
          <a:xfrm>
            <a:off x="4569413" y="2060491"/>
            <a:ext cx="2505846" cy="461624"/>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پروژه</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اسپارک</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به</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موسسه</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نرم</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افزار</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آپاچی</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اهدا</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3BD64"/>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A3BD64"/>
                </a:solidFill>
                <a:latin typeface="Dubai Medium" panose="020B0603030403030204" pitchFamily="34" charset="-78"/>
                <a:ea typeface="Calibri"/>
                <a:cs typeface="Dubai Medium" panose="020B0603030403030204" pitchFamily="34" charset="-78"/>
                <a:sym typeface="Calibri"/>
              </a:rPr>
              <a:t>.</a:t>
            </a:r>
            <a:endParaRPr sz="1200" b="1" dirty="0">
              <a:solidFill>
                <a:srgbClr val="A3BD64"/>
              </a:solidFill>
              <a:latin typeface="Dubai Medium" panose="020B0603030403030204" pitchFamily="34" charset="-78"/>
              <a:ea typeface="Calibri"/>
              <a:cs typeface="Dubai Medium" panose="020B0603030403030204" pitchFamily="34" charset="-78"/>
              <a:sym typeface="Calibri"/>
            </a:endParaRPr>
          </a:p>
        </p:txBody>
      </p:sp>
      <p:sp>
        <p:nvSpPr>
          <p:cNvPr id="28" name="Google Shape;160;p6">
            <a:extLst>
              <a:ext uri="{FF2B5EF4-FFF2-40B4-BE49-F238E27FC236}">
                <a16:creationId xmlns:a16="http://schemas.microsoft.com/office/drawing/2014/main" id="{654F3C45-936E-F4B3-31F1-7112770C1F51}"/>
              </a:ext>
            </a:extLst>
          </p:cNvPr>
          <p:cNvSpPr txBox="1"/>
          <p:nvPr/>
        </p:nvSpPr>
        <p:spPr>
          <a:xfrm>
            <a:off x="6024846" y="4907994"/>
            <a:ext cx="2505846" cy="64629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اسپارک</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به</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یک</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پروژه</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آپاچی</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سطح</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بالا</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تبدیل</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می</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شود</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endParaRPr sz="1200" b="1" dirty="0">
              <a:solidFill>
                <a:srgbClr val="F09C3A"/>
              </a:solidFill>
              <a:latin typeface="Dubai Medium" panose="020B0603030403030204" pitchFamily="34" charset="-78"/>
              <a:ea typeface="Calibri"/>
              <a:cs typeface="Dubai Medium" panose="020B0603030403030204" pitchFamily="34" charset="-78"/>
              <a:sym typeface="Calibri"/>
            </a:endParaRPr>
          </a:p>
          <a:p>
            <a:pPr marL="0" marR="0" lvl="0" indent="0" algn="ctr" rtl="1">
              <a:spcBef>
                <a:spcPts val="0"/>
              </a:spcBef>
              <a:spcAft>
                <a:spcPts val="0"/>
              </a:spcAft>
              <a:buNone/>
            </a:pP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اسپارک</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1.0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منتشر</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F09C3A"/>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F09C3A"/>
                </a:solidFill>
                <a:latin typeface="Dubai Medium" panose="020B0603030403030204" pitchFamily="34" charset="-78"/>
                <a:ea typeface="Calibri"/>
                <a:cs typeface="Dubai Medium" panose="020B0603030403030204" pitchFamily="34" charset="-78"/>
                <a:sym typeface="Calibri"/>
              </a:rPr>
              <a:t>.</a:t>
            </a:r>
            <a:endParaRPr sz="1200" b="1" dirty="0">
              <a:solidFill>
                <a:srgbClr val="F09C3A"/>
              </a:solidFill>
              <a:latin typeface="Dubai Medium" panose="020B0603030403030204" pitchFamily="34" charset="-78"/>
              <a:ea typeface="Calibri"/>
              <a:cs typeface="Dubai Medium" panose="020B0603030403030204" pitchFamily="34" charset="-78"/>
              <a:sym typeface="Calibri"/>
            </a:endParaRPr>
          </a:p>
        </p:txBody>
      </p:sp>
      <p:sp>
        <p:nvSpPr>
          <p:cNvPr id="29" name="Google Shape;161;p6">
            <a:extLst>
              <a:ext uri="{FF2B5EF4-FFF2-40B4-BE49-F238E27FC236}">
                <a16:creationId xmlns:a16="http://schemas.microsoft.com/office/drawing/2014/main" id="{5D930ED1-EA09-BE19-71AD-DBBD66844ECA}"/>
              </a:ext>
            </a:extLst>
          </p:cNvPr>
          <p:cNvSpPr txBox="1"/>
          <p:nvPr/>
        </p:nvSpPr>
        <p:spPr>
          <a:xfrm>
            <a:off x="7399344" y="2036997"/>
            <a:ext cx="2505846" cy="461624"/>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دیتافریم</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ها</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و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دیتاست</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ها</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یکپارچه</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شدند</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a:t>
            </a:r>
            <a:endParaRPr sz="1100" dirty="0">
              <a:latin typeface="Dubai Medium" panose="020B0603030403030204" pitchFamily="34" charset="-78"/>
              <a:cs typeface="Dubai Medium" panose="020B0603030403030204" pitchFamily="34" charset="-78"/>
            </a:endParaRPr>
          </a:p>
          <a:p>
            <a:pPr marL="0" marR="0" lvl="0" indent="0" algn="ctr" rtl="1">
              <a:spcBef>
                <a:spcPts val="0"/>
              </a:spcBef>
              <a:spcAft>
                <a:spcPts val="0"/>
              </a:spcAft>
              <a:buNone/>
            </a:pP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اسپارک</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2.0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منتشر</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AD4132"/>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AD4132"/>
                </a:solidFill>
                <a:latin typeface="Dubai Medium" panose="020B0603030403030204" pitchFamily="34" charset="-78"/>
                <a:ea typeface="Calibri"/>
                <a:cs typeface="Dubai Medium" panose="020B0603030403030204" pitchFamily="34" charset="-78"/>
                <a:sym typeface="Calibri"/>
              </a:rPr>
              <a:t>.</a:t>
            </a:r>
            <a:endParaRPr sz="1200" b="1" dirty="0">
              <a:solidFill>
                <a:srgbClr val="AD4132"/>
              </a:solidFill>
              <a:latin typeface="Dubai Medium" panose="020B0603030403030204" pitchFamily="34" charset="-78"/>
              <a:ea typeface="Calibri"/>
              <a:cs typeface="Dubai Medium" panose="020B0603030403030204" pitchFamily="34" charset="-78"/>
              <a:sym typeface="Calibri"/>
            </a:endParaRPr>
          </a:p>
        </p:txBody>
      </p:sp>
      <p:sp>
        <p:nvSpPr>
          <p:cNvPr id="30" name="Google Shape;162;p6">
            <a:extLst>
              <a:ext uri="{FF2B5EF4-FFF2-40B4-BE49-F238E27FC236}">
                <a16:creationId xmlns:a16="http://schemas.microsoft.com/office/drawing/2014/main" id="{369A168B-5D39-425D-CC5F-0C6169297816}"/>
              </a:ext>
            </a:extLst>
          </p:cNvPr>
          <p:cNvSpPr txBox="1"/>
          <p:nvPr/>
        </p:nvSpPr>
        <p:spPr>
          <a:xfrm>
            <a:off x="9089883" y="4450119"/>
            <a:ext cx="2176813" cy="830956"/>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پروژه</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هیدروژن</a:t>
            </a:r>
            <a:r>
              <a:rPr lang="fa-IR" sz="1200" b="1" dirty="0">
                <a:solidFill>
                  <a:srgbClr val="2E3C4E"/>
                </a:solidFill>
                <a:latin typeface="Dubai Medium" panose="020B0603030403030204" pitchFamily="34" charset="-78"/>
                <a:ea typeface="Calibri"/>
                <a:cs typeface="Dubai Medium" panose="020B0603030403030204" pitchFamily="34" charset="-78"/>
                <a:sym typeface="Calibri"/>
              </a:rPr>
              <a:t>*</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با</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هدف</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ارائه</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پشتیبانی</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درجه</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یک</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برای</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فريم</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ورك</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های</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توزیع</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شده</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ML  </a:t>
            </a:r>
            <a:endParaRPr sz="1100" dirty="0">
              <a:latin typeface="Dubai Medium" panose="020B0603030403030204" pitchFamily="34" charset="-78"/>
              <a:cs typeface="Dubai Medium" panose="020B0603030403030204" pitchFamily="34" charset="-78"/>
            </a:endParaRPr>
          </a:p>
          <a:p>
            <a:pPr marL="0" marR="0" lvl="0" indent="0" algn="ctr" rtl="1">
              <a:spcBef>
                <a:spcPts val="0"/>
              </a:spcBef>
              <a:spcAft>
                <a:spcPts val="0"/>
              </a:spcAft>
              <a:buNone/>
            </a:pP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اعلام</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 </a:t>
            </a:r>
            <a:r>
              <a:rPr lang="en-US" sz="1200" b="1" dirty="0" err="1">
                <a:solidFill>
                  <a:srgbClr val="2E3C4E"/>
                </a:solidFill>
                <a:latin typeface="Dubai Medium" panose="020B0603030403030204" pitchFamily="34" charset="-78"/>
                <a:ea typeface="Calibri"/>
                <a:cs typeface="Dubai Medium" panose="020B0603030403030204" pitchFamily="34" charset="-78"/>
                <a:sym typeface="Calibri"/>
              </a:rPr>
              <a:t>شد</a:t>
            </a:r>
            <a:r>
              <a:rPr lang="en-US" sz="1200" b="1" dirty="0">
                <a:solidFill>
                  <a:srgbClr val="2E3C4E"/>
                </a:solidFill>
                <a:latin typeface="Dubai Medium" panose="020B0603030403030204" pitchFamily="34" charset="-78"/>
                <a:ea typeface="Calibri"/>
                <a:cs typeface="Dubai Medium" panose="020B0603030403030204" pitchFamily="34" charset="-78"/>
                <a:sym typeface="Calibri"/>
              </a:rPr>
              <a:t>.</a:t>
            </a:r>
            <a:endParaRPr sz="1200" b="1" dirty="0">
              <a:solidFill>
                <a:srgbClr val="2E3C4E"/>
              </a:solidFill>
              <a:latin typeface="Dubai Medium" panose="020B0603030403030204" pitchFamily="34" charset="-78"/>
              <a:ea typeface="Calibri"/>
              <a:cs typeface="Dubai Medium" panose="020B0603030403030204" pitchFamily="34" charset="-78"/>
              <a:sym typeface="Calibri"/>
            </a:endParaRPr>
          </a:p>
        </p:txBody>
      </p:sp>
      <p:sp>
        <p:nvSpPr>
          <p:cNvPr id="38" name="TextBox 37">
            <a:extLst>
              <a:ext uri="{FF2B5EF4-FFF2-40B4-BE49-F238E27FC236}">
                <a16:creationId xmlns:a16="http://schemas.microsoft.com/office/drawing/2014/main" id="{8D3791C9-DB85-F66D-2704-959A79CE482B}"/>
              </a:ext>
            </a:extLst>
          </p:cNvPr>
          <p:cNvSpPr txBox="1"/>
          <p:nvPr/>
        </p:nvSpPr>
        <p:spPr>
          <a:xfrm>
            <a:off x="749307" y="6111380"/>
            <a:ext cx="6710886" cy="584775"/>
          </a:xfrm>
          <a:prstGeom prst="rect">
            <a:avLst/>
          </a:prstGeom>
          <a:noFill/>
        </p:spPr>
        <p:txBody>
          <a:bodyPr wrap="square">
            <a:spAutoFit/>
          </a:bodyPr>
          <a:lstStyle/>
          <a:p>
            <a:pPr algn="r" rtl="1"/>
            <a:r>
              <a:rPr lang="fa-IR" sz="1600" dirty="0">
                <a:latin typeface="Dubai Medium" panose="020B0603030403030204" pitchFamily="34" charset="-78"/>
                <a:cs typeface="Dubai Medium" panose="020B0603030403030204" pitchFamily="34" charset="-78"/>
                <a:hlinkClick r:id="rId2"/>
              </a:rPr>
              <a:t>*</a:t>
            </a:r>
            <a:r>
              <a:rPr lang="fa-IR"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سازندگان</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آپاچی</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اسپارک</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شروع</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به</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استانداردسازی</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آموزش</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اجرا</a:t>
            </a:r>
            <a:r>
              <a:rPr lang="en-US" sz="1600" dirty="0">
                <a:latin typeface="Dubai Medium" panose="020B0603030403030204" pitchFamily="34" charset="-78"/>
                <a:cs typeface="Dubai Medium" panose="020B0603030403030204" pitchFamily="34" charset="-78"/>
              </a:rPr>
              <a:t> و </a:t>
            </a:r>
            <a:r>
              <a:rPr lang="en-US" sz="1600" dirty="0" err="1">
                <a:latin typeface="Dubai Medium" panose="020B0603030403030204" pitchFamily="34" charset="-78"/>
                <a:cs typeface="Dubai Medium" panose="020B0603030403030204" pitchFamily="34" charset="-78"/>
              </a:rPr>
              <a:t>استقرار</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یادگیری</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ماشین</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توزیع</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شده</a:t>
            </a:r>
            <a:r>
              <a:rPr lang="en-US" sz="1600" dirty="0">
                <a:latin typeface="Dubai Medium" panose="020B0603030403030204" pitchFamily="34" charset="-78"/>
                <a:cs typeface="Dubai Medium" panose="020B0603030403030204" pitchFamily="34" charset="-78"/>
              </a:rPr>
              <a:t> </a:t>
            </a:r>
            <a:r>
              <a:rPr lang="en-US" sz="1600" dirty="0" err="1">
                <a:latin typeface="Dubai Medium" panose="020B0603030403030204" pitchFamily="34" charset="-78"/>
                <a:cs typeface="Dubai Medium" panose="020B0603030403030204" pitchFamily="34" charset="-78"/>
              </a:rPr>
              <a:t>کردند</a:t>
            </a:r>
            <a:r>
              <a:rPr lang="en-US" sz="1600" dirty="0">
                <a:latin typeface="Dubai Medium" panose="020B0603030403030204" pitchFamily="34" charset="-78"/>
                <a:cs typeface="Dubai Medium" panose="020B0603030403030204" pitchFamily="34" charset="-78"/>
              </a:rPr>
              <a:t>.</a:t>
            </a:r>
          </a:p>
        </p:txBody>
      </p:sp>
    </p:spTree>
    <p:extLst>
      <p:ext uri="{BB962C8B-B14F-4D97-AF65-F5344CB8AC3E}">
        <p14:creationId xmlns:p14="http://schemas.microsoft.com/office/powerpoint/2010/main" val="139370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ppt_w</p:attrName>
                                        </p:attrNameLst>
                                      </p:cBhvr>
                                      <p:tavLst>
                                        <p:tav tm="0">
                                          <p:val>
                                            <p:strVal val="0"/>
                                          </p:val>
                                        </p:tav>
                                        <p:tav tm="100000">
                                          <p:val>
                                            <p:strVal val="#ppt_w"/>
                                          </p:val>
                                        </p:tav>
                                      </p:tavLst>
                                    </p:anim>
                                    <p:anim calcmode="lin" valueType="num">
                                      <p:cBhvr additive="base">
                                        <p:cTn id="13" dur="500"/>
                                        <p:tgtEl>
                                          <p:spTgt spid="7"/>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ppt_w</p:attrName>
                                        </p:attrNameLst>
                                      </p:cBhvr>
                                      <p:tavLst>
                                        <p:tav tm="0">
                                          <p:val>
                                            <p:strVal val="0"/>
                                          </p:val>
                                        </p:tav>
                                        <p:tav tm="100000">
                                          <p:val>
                                            <p:strVal val="#ppt_w"/>
                                          </p:val>
                                        </p:tav>
                                      </p:tavLst>
                                    </p:anim>
                                    <p:anim calcmode="lin" valueType="num">
                                      <p:cBhvr additive="base">
                                        <p:cTn id="30" dur="500"/>
                                        <p:tgtEl>
                                          <p:spTgt spid="8"/>
                                        </p:tgtEl>
                                        <p:attrNameLst>
                                          <p:attrName>ppt_h</p:attrName>
                                        </p:attrNameLst>
                                      </p:cBhvr>
                                      <p:tavLst>
                                        <p:tav tm="0">
                                          <p:val>
                                            <p:strVal val="0"/>
                                          </p:val>
                                        </p:tav>
                                        <p:tav tm="100000">
                                          <p:val>
                                            <p:strVal val="#ppt_h"/>
                                          </p:val>
                                        </p:tav>
                                      </p:tavLst>
                                    </p:anim>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p:tgtEl>
                                          <p:spTgt spid="9"/>
                                        </p:tgtEl>
                                        <p:attrNameLst>
                                          <p:attrName>ppt_w</p:attrName>
                                        </p:attrNameLst>
                                      </p:cBhvr>
                                      <p:tavLst>
                                        <p:tav tm="0">
                                          <p:val>
                                            <p:strVal val="0"/>
                                          </p:val>
                                        </p:tav>
                                        <p:tav tm="100000">
                                          <p:val>
                                            <p:strVal val="#ppt_w"/>
                                          </p:val>
                                        </p:tav>
                                      </p:tavLst>
                                    </p:anim>
                                    <p:anim calcmode="lin" valueType="num">
                                      <p:cBhvr additive="base">
                                        <p:cTn id="47" dur="500"/>
                                        <p:tgtEl>
                                          <p:spTgt spid="9"/>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p:tgtEl>
                                          <p:spTgt spid="10"/>
                                        </p:tgtEl>
                                        <p:attrNameLst>
                                          <p:attrName>ppt_w</p:attrName>
                                        </p:attrNameLst>
                                      </p:cBhvr>
                                      <p:tavLst>
                                        <p:tav tm="0">
                                          <p:val>
                                            <p:strVal val="0"/>
                                          </p:val>
                                        </p:tav>
                                        <p:tav tm="100000">
                                          <p:val>
                                            <p:strVal val="#ppt_w"/>
                                          </p:val>
                                        </p:tav>
                                      </p:tavLst>
                                    </p:anim>
                                    <p:anim calcmode="lin" valueType="num">
                                      <p:cBhvr additive="base">
                                        <p:cTn id="64" dur="500"/>
                                        <p:tgtEl>
                                          <p:spTgt spid="10"/>
                                        </p:tgtEl>
                                        <p:attrNameLst>
                                          <p:attrName>ppt_h</p:attrName>
                                        </p:attrNameLst>
                                      </p:cBhvr>
                                      <p:tavLst>
                                        <p:tav tm="0">
                                          <p:val>
                                            <p:strVal val="0"/>
                                          </p:val>
                                        </p:tav>
                                        <p:tav tm="100000">
                                          <p:val>
                                            <p:strVal val="#ppt_h"/>
                                          </p:val>
                                        </p:tav>
                                      </p:tavLst>
                                    </p:anim>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par>
                          <p:cTn id="77" fill="hold">
                            <p:stCondLst>
                              <p:cond delay="2000"/>
                            </p:stCondLst>
                            <p:childTnLst>
                              <p:par>
                                <p:cTn id="78" presetID="23" presetClass="entr" presetSubtype="16"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p:tgtEl>
                                          <p:spTgt spid="11"/>
                                        </p:tgtEl>
                                        <p:attrNameLst>
                                          <p:attrName>ppt_w</p:attrName>
                                        </p:attrNameLst>
                                      </p:cBhvr>
                                      <p:tavLst>
                                        <p:tav tm="0">
                                          <p:val>
                                            <p:strVal val="0"/>
                                          </p:val>
                                        </p:tav>
                                        <p:tav tm="100000">
                                          <p:val>
                                            <p:strVal val="#ppt_w"/>
                                          </p:val>
                                        </p:tav>
                                      </p:tavLst>
                                    </p:anim>
                                    <p:anim calcmode="lin" valueType="num">
                                      <p:cBhvr additive="base">
                                        <p:cTn id="81" dur="500"/>
                                        <p:tgtEl>
                                          <p:spTgt spid="11"/>
                                        </p:tgtEl>
                                        <p:attrNameLst>
                                          <p:attrName>ppt_h</p:attrName>
                                        </p:attrNameLst>
                                      </p:cBhvr>
                                      <p:tavLst>
                                        <p:tav tm="0">
                                          <p:val>
                                            <p:strVal val="0"/>
                                          </p:val>
                                        </p:tav>
                                        <p:tav tm="100000">
                                          <p:val>
                                            <p:strVal val="#ppt_h"/>
                                          </p:val>
                                        </p:tav>
                                      </p:tavLst>
                                    </p:anim>
                                  </p:childTnLst>
                                </p:cTn>
                              </p:par>
                            </p:childTnLst>
                          </p:cTn>
                        </p:par>
                        <p:par>
                          <p:cTn id="82" fill="hold">
                            <p:stCondLst>
                              <p:cond delay="25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par>
                          <p:cTn id="86" fill="hold">
                            <p:stCondLst>
                              <p:cond delay="3000"/>
                            </p:stCondLst>
                            <p:childTnLst>
                              <p:par>
                                <p:cTn id="87" presetID="10" presetClass="entr" presetSubtype="0"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childTnLst>
                          </p:cTn>
                        </p:par>
                        <p:par>
                          <p:cTn id="94" fill="hold">
                            <p:stCondLst>
                              <p:cond delay="4000"/>
                            </p:stCondLst>
                            <p:childTnLst>
                              <p:par>
                                <p:cTn id="95" presetID="23" presetClass="entr" presetSubtype="16" fill="hold" nodeType="after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p:tgtEl>
                                          <p:spTgt spid="12"/>
                                        </p:tgtEl>
                                        <p:attrNameLst>
                                          <p:attrName>ppt_w</p:attrName>
                                        </p:attrNameLst>
                                      </p:cBhvr>
                                      <p:tavLst>
                                        <p:tav tm="0">
                                          <p:val>
                                            <p:strVal val="0"/>
                                          </p:val>
                                        </p:tav>
                                        <p:tav tm="100000">
                                          <p:val>
                                            <p:strVal val="#ppt_w"/>
                                          </p:val>
                                        </p:tav>
                                      </p:tavLst>
                                    </p:anim>
                                    <p:anim calcmode="lin" valueType="num">
                                      <p:cBhvr additive="base">
                                        <p:cTn id="98" dur="500"/>
                                        <p:tgtEl>
                                          <p:spTgt spid="12"/>
                                        </p:tgtEl>
                                        <p:attrNameLst>
                                          <p:attrName>ppt_h</p:attrName>
                                        </p:attrNameLst>
                                      </p:cBhvr>
                                      <p:tavLst>
                                        <p:tav tm="0">
                                          <p:val>
                                            <p:strVal val="0"/>
                                          </p:val>
                                        </p:tav>
                                        <p:tav tm="100000">
                                          <p:val>
                                            <p:strVal val="#ppt_h"/>
                                          </p:val>
                                        </p:tav>
                                      </p:tavLst>
                                    </p:anim>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par>
                          <p:cTn id="103" fill="hold">
                            <p:stCondLst>
                              <p:cond delay="5000"/>
                            </p:stCondLst>
                            <p:childTnLst>
                              <p:par>
                                <p:cTn id="104" presetID="10" presetClass="entr" presetSubtype="0" fill="hold" nodeType="after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childTnLst>
                          </p:cTn>
                        </p:par>
                        <p:par>
                          <p:cTn id="107" fill="hold">
                            <p:stCondLst>
                              <p:cond delay="5500"/>
                            </p:stCondLst>
                            <p:childTnLst>
                              <p:par>
                                <p:cTn id="108" presetID="10" presetClass="entr" presetSubtype="0" fill="hold"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6626F-BD7E-F42A-30E7-A0E8BD10B1D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3981" b="72512" l="14044" r="86562">
                        <a14:foregroundMark x1="17070" y1="41232" x2="17070" y2="41232"/>
                        <a14:foregroundMark x1="14044" y1="38863" x2="14044" y2="38863"/>
                        <a14:foregroundMark x1="86441" y1="40521" x2="86441" y2="40521"/>
                        <a14:foregroundMark x1="63923" y1="14929" x2="63923" y2="14929"/>
                        <a14:foregroundMark x1="61985" y1="14218" x2="61985" y2="14218"/>
                        <a14:foregroundMark x1="67070" y1="49763" x2="67070" y2="49763"/>
                        <a14:foregroundMark x1="54843" y1="36493" x2="54843" y2="36493"/>
                        <a14:foregroundMark x1="39225" y1="44076" x2="22881" y2="41706"/>
                        <a14:foregroundMark x1="15981" y1="39810" x2="27966" y2="41469"/>
                        <a14:foregroundMark x1="27966" y1="41469" x2="68160" y2="35545"/>
                        <a14:foregroundMark x1="68160" y1="35545" x2="75303" y2="39100"/>
                        <a14:foregroundMark x1="75303" y1="39100" x2="83051" y2="35071"/>
                        <a14:foregroundMark x1="83051" y1="35071" x2="62470" y2="33649"/>
                        <a14:foregroundMark x1="62470" y1="33649" x2="62954" y2="63507"/>
                        <a14:foregroundMark x1="64891" y1="69668" x2="66828" y2="56161"/>
                        <a14:foregroundMark x1="66828" y1="56161" x2="80630" y2="46682"/>
                        <a14:foregroundMark x1="80630" y1="46682" x2="68765" y2="33886"/>
                        <a14:foregroundMark x1="68765" y1="33886" x2="80630" y2="48815"/>
                        <a14:foregroundMark x1="80630" y1="48815" x2="86441" y2="37441"/>
                        <a14:foregroundMark x1="86441" y1="37441" x2="74576" y2="29621"/>
                        <a14:foregroundMark x1="74576" y1="29621" x2="68039" y2="30569"/>
                        <a14:foregroundMark x1="68039" y1="30569" x2="62954" y2="22275"/>
                        <a14:foregroundMark x1="62954" y1="22275" x2="57385" y2="31991"/>
                        <a14:foregroundMark x1="57385" y1="31991" x2="61501" y2="49289"/>
                        <a14:foregroundMark x1="61501" y1="49289" x2="56174" y2="42654"/>
                        <a14:foregroundMark x1="56174" y1="42654" x2="20218" y2="41469"/>
                        <a14:foregroundMark x1="20218" y1="41469" x2="31598" y2="47393"/>
                        <a14:foregroundMark x1="31598" y1="47393" x2="37651" y2="34834"/>
                        <a14:foregroundMark x1="37651" y1="34834" x2="22155" y2="35071"/>
                        <a14:foregroundMark x1="22155" y1="35071" x2="37651" y2="39810"/>
                        <a14:foregroundMark x1="37651" y1="39810" x2="46610" y2="37204"/>
                        <a14:foregroundMark x1="46610" y1="37204" x2="73971" y2="45024"/>
                        <a14:foregroundMark x1="73971" y1="45024" x2="75061" y2="44550"/>
                        <a14:foregroundMark x1="64165" y1="72512" x2="67918" y2="49763"/>
                        <a14:foregroundMark x1="67918" y1="49763" x2="86562" y2="37441"/>
                        <a14:foregroundMark x1="86562" y1="37441" x2="18039" y2="43365"/>
                        <a14:backgroundMark x1="64255" y1="73237" x2="76513" y2="74645"/>
                        <a14:backgroundMark x1="64038" y1="73212" x2="64247" y2="73236"/>
                        <a14:backgroundMark x1="24939" y1="68720" x2="63990" y2="73207"/>
                        <a14:backgroundMark x1="80630" y1="76777" x2="86562" y2="71801"/>
                        <a14:backgroundMark x1="86562" y1="71801" x2="98063" y2="52844"/>
                        <a14:backgroundMark x1="98063" y1="52844" x2="94915" y2="32227"/>
                        <a14:backgroundMark x1="94915" y1="32227" x2="89952" y2="24408"/>
                        <a14:backgroundMark x1="89952" y1="24408" x2="89225" y2="21564"/>
                        <a14:backgroundMark x1="90557" y1="31991" x2="89952" y2="45735"/>
                        <a14:backgroundMark x1="89952" y1="45735" x2="90315" y2="48341"/>
                        <a14:backgroundMark x1="88862" y1="45498" x2="88862" y2="45498"/>
                        <a14:backgroundMark x1="89104" y1="35782" x2="89104" y2="35782"/>
                        <a14:backgroundMark x1="89104" y1="36019" x2="89104" y2="36019"/>
                      </a14:backgroundRemoval>
                    </a14:imgEffect>
                    <a14:imgEffect>
                      <a14:saturation sat="300000"/>
                    </a14:imgEffect>
                  </a14:imgLayer>
                </a14:imgProps>
              </a:ext>
            </a:extLst>
          </a:blip>
          <a:srcRect l="9645" t="8489" r="6254" b="20338"/>
          <a:stretch/>
        </p:blipFill>
        <p:spPr>
          <a:xfrm>
            <a:off x="8415069" y="5149238"/>
            <a:ext cx="3732230" cy="1544319"/>
          </a:xfrm>
          <a:prstGeom prst="rect">
            <a:avLst/>
          </a:prstGeom>
        </p:spPr>
      </p:pic>
      <p:sp>
        <p:nvSpPr>
          <p:cNvPr id="6" name="Google Shape;168;p7">
            <a:extLst>
              <a:ext uri="{FF2B5EF4-FFF2-40B4-BE49-F238E27FC236}">
                <a16:creationId xmlns:a16="http://schemas.microsoft.com/office/drawing/2014/main" id="{97911D0E-DF37-41EB-F657-438995F51F1E}"/>
              </a:ext>
            </a:extLst>
          </p:cNvPr>
          <p:cNvSpPr/>
          <p:nvPr/>
        </p:nvSpPr>
        <p:spPr>
          <a:xfrm>
            <a:off x="220642" y="3965747"/>
            <a:ext cx="1609687" cy="724359"/>
          </a:xfrm>
          <a:prstGeom prst="homePlate">
            <a:avLst>
              <a:gd name="adj" fmla="val 50000"/>
            </a:avLst>
          </a:prstGeom>
          <a:solidFill>
            <a:srgbClr val="FFC00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sz="1800" dirty="0" err="1">
                <a:solidFill>
                  <a:schemeClr val="lt1"/>
                </a:solidFill>
                <a:latin typeface="Dubai Medium" panose="020B0603030403030204" pitchFamily="34" charset="-78"/>
                <a:ea typeface="Calibri"/>
                <a:cs typeface="Dubai Medium" panose="020B0603030403030204" pitchFamily="34" charset="-78"/>
                <a:sym typeface="Calibri"/>
              </a:rPr>
              <a:t>سرعت</a:t>
            </a:r>
            <a:r>
              <a:rPr lang="en-US" sz="1800" dirty="0">
                <a:solidFill>
                  <a:schemeClr val="lt1"/>
                </a:solidFill>
                <a:latin typeface="Dubai Medium" panose="020B0603030403030204" pitchFamily="34" charset="-78"/>
                <a:ea typeface="Calibri"/>
                <a:cs typeface="Dubai Medium" panose="020B0603030403030204" pitchFamily="34" charset="-78"/>
                <a:sym typeface="Calibri"/>
              </a:rPr>
              <a:t> و </a:t>
            </a:r>
            <a:r>
              <a:rPr lang="en-US" sz="1800" dirty="0" err="1">
                <a:solidFill>
                  <a:schemeClr val="lt1"/>
                </a:solidFill>
                <a:latin typeface="Dubai Medium" panose="020B0603030403030204" pitchFamily="34" charset="-78"/>
                <a:ea typeface="Calibri"/>
                <a:cs typeface="Dubai Medium" panose="020B0603030403030204" pitchFamily="34" charset="-78"/>
                <a:sym typeface="Calibri"/>
              </a:rPr>
              <a:t>عملکرد</a:t>
            </a:r>
            <a:r>
              <a:rPr lang="en-US" sz="18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800" dirty="0" err="1">
                <a:solidFill>
                  <a:schemeClr val="lt1"/>
                </a:solidFill>
                <a:latin typeface="Dubai Medium" panose="020B0603030403030204" pitchFamily="34" charset="-78"/>
                <a:ea typeface="Calibri"/>
                <a:cs typeface="Dubai Medium" panose="020B0603030403030204" pitchFamily="34" charset="-78"/>
                <a:sym typeface="Calibri"/>
              </a:rPr>
              <a:t>فوق</a:t>
            </a:r>
            <a:r>
              <a:rPr lang="en-US" sz="18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800" dirty="0" err="1">
                <a:solidFill>
                  <a:schemeClr val="lt1"/>
                </a:solidFill>
                <a:latin typeface="Dubai Medium" panose="020B0603030403030204" pitchFamily="34" charset="-78"/>
                <a:ea typeface="Calibri"/>
                <a:cs typeface="Dubai Medium" panose="020B0603030403030204" pitchFamily="34" charset="-78"/>
                <a:sym typeface="Calibri"/>
              </a:rPr>
              <a:t>العاده</a:t>
            </a:r>
            <a:endParaRPr sz="1800"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7" name="Google Shape;169;p7">
            <a:extLst>
              <a:ext uri="{FF2B5EF4-FFF2-40B4-BE49-F238E27FC236}">
                <a16:creationId xmlns:a16="http://schemas.microsoft.com/office/drawing/2014/main" id="{AEAA8E5A-C23E-2AE2-C170-FA7CC011DB8C}"/>
              </a:ext>
            </a:extLst>
          </p:cNvPr>
          <p:cNvSpPr/>
          <p:nvPr/>
        </p:nvSpPr>
        <p:spPr>
          <a:xfrm>
            <a:off x="1910813" y="3965747"/>
            <a:ext cx="1609687" cy="724359"/>
          </a:xfrm>
          <a:prstGeom prst="chevron">
            <a:avLst>
              <a:gd name="adj" fmla="val 50000"/>
            </a:avLst>
          </a:prstGeom>
          <a:solidFill>
            <a:schemeClr val="accent5">
              <a:lumMod val="85000"/>
              <a:lumOff val="15000"/>
            </a:schemeClr>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ابزارهای</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مناسب</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برای</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توسعه</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دهندگان</a:t>
            </a:r>
            <a:endParaRPr sz="1200"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8" name="Google Shape;170;p7">
            <a:extLst>
              <a:ext uri="{FF2B5EF4-FFF2-40B4-BE49-F238E27FC236}">
                <a16:creationId xmlns:a16="http://schemas.microsoft.com/office/drawing/2014/main" id="{E4D3F892-7131-2727-3F3B-E509E5A4C533}"/>
              </a:ext>
            </a:extLst>
          </p:cNvPr>
          <p:cNvSpPr/>
          <p:nvPr/>
        </p:nvSpPr>
        <p:spPr>
          <a:xfrm>
            <a:off x="3600984" y="3965747"/>
            <a:ext cx="1609687" cy="724359"/>
          </a:xfrm>
          <a:prstGeom prst="chevron">
            <a:avLst>
              <a:gd name="adj" fmla="val 50000"/>
            </a:avLst>
          </a:prstGeom>
          <a:solidFill>
            <a:srgbClr val="00B0F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dirty="0" err="1">
                <a:solidFill>
                  <a:schemeClr val="lt1"/>
                </a:solidFill>
                <a:latin typeface="Dubai Medium" panose="020B0603030403030204" pitchFamily="34" charset="-78"/>
                <a:ea typeface="Calibri"/>
                <a:cs typeface="Dubai Medium" panose="020B0603030403030204" pitchFamily="34" charset="-78"/>
                <a:sym typeface="Calibri"/>
              </a:rPr>
              <a:t>کتابخانه‌ها</a:t>
            </a:r>
            <a:endParaRPr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9" name="Google Shape;171;p7">
            <a:extLst>
              <a:ext uri="{FF2B5EF4-FFF2-40B4-BE49-F238E27FC236}">
                <a16:creationId xmlns:a16="http://schemas.microsoft.com/office/drawing/2014/main" id="{600305D4-F667-0525-BB81-09FA105438F0}"/>
              </a:ext>
            </a:extLst>
          </p:cNvPr>
          <p:cNvSpPr/>
          <p:nvPr/>
        </p:nvSpPr>
        <p:spPr>
          <a:xfrm>
            <a:off x="5291155" y="3965747"/>
            <a:ext cx="1609687" cy="724359"/>
          </a:xfrm>
          <a:prstGeom prst="chevron">
            <a:avLst>
              <a:gd name="adj" fmla="val 50000"/>
            </a:avLst>
          </a:prstGeom>
          <a:solidFill>
            <a:srgbClr val="7030A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sz="1200" b="1" i="0" dirty="0">
                <a:solidFill>
                  <a:schemeClr val="lt1"/>
                </a:solidFill>
                <a:latin typeface="Dubai Medium" panose="020B0603030403030204" pitchFamily="34" charset="-78"/>
                <a:ea typeface="Calibri"/>
                <a:cs typeface="Dubai Medium" panose="020B0603030403030204" pitchFamily="34" charset="-78"/>
                <a:sym typeface="Calibri"/>
              </a:rPr>
              <a:t>Structured Streaming</a:t>
            </a:r>
            <a:endParaRPr sz="1200"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0" name="Google Shape;172;p7">
            <a:extLst>
              <a:ext uri="{FF2B5EF4-FFF2-40B4-BE49-F238E27FC236}">
                <a16:creationId xmlns:a16="http://schemas.microsoft.com/office/drawing/2014/main" id="{C367C4E9-A945-4DBD-E43D-EE52DC037124}"/>
              </a:ext>
            </a:extLst>
          </p:cNvPr>
          <p:cNvSpPr/>
          <p:nvPr/>
        </p:nvSpPr>
        <p:spPr>
          <a:xfrm>
            <a:off x="6981326" y="3965747"/>
            <a:ext cx="1609687" cy="724359"/>
          </a:xfrm>
          <a:prstGeom prst="chevron">
            <a:avLst>
              <a:gd name="adj" fmla="val 50000"/>
            </a:avLst>
          </a:prstGeom>
          <a:solidFill>
            <a:srgbClr val="C0000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rtl="1">
              <a:lnSpc>
                <a:spcPct val="85000"/>
              </a:lnSpc>
            </a:pPr>
            <a:r>
              <a:rPr lang="fa-IR" sz="1200" dirty="0">
                <a:solidFill>
                  <a:schemeClr val="lt1"/>
                </a:solidFill>
                <a:latin typeface="Dubai Medium" panose="020B0603030403030204" pitchFamily="34" charset="-78"/>
                <a:ea typeface="Calibri"/>
                <a:cs typeface="Dubai Medium" panose="020B0603030403030204" pitchFamily="34" charset="-78"/>
                <a:sym typeface="Calibri"/>
              </a:rPr>
              <a:t>یکپارچگی وآسان برای استفاده</a:t>
            </a:r>
          </a:p>
        </p:txBody>
      </p:sp>
      <p:sp>
        <p:nvSpPr>
          <p:cNvPr id="11" name="Google Shape;173;p7">
            <a:extLst>
              <a:ext uri="{FF2B5EF4-FFF2-40B4-BE49-F238E27FC236}">
                <a16:creationId xmlns:a16="http://schemas.microsoft.com/office/drawing/2014/main" id="{D6B57CC9-AE7C-CD3D-C88A-BE5B7697B1AA}"/>
              </a:ext>
            </a:extLst>
          </p:cNvPr>
          <p:cNvSpPr/>
          <p:nvPr/>
        </p:nvSpPr>
        <p:spPr>
          <a:xfrm>
            <a:off x="8671497" y="3965747"/>
            <a:ext cx="1609687" cy="724359"/>
          </a:xfrm>
          <a:prstGeom prst="chevron">
            <a:avLst>
              <a:gd name="adj" fmla="val 50000"/>
            </a:avLst>
          </a:prstGeom>
          <a:solidFill>
            <a:srgbClr val="00B05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sz="1600" b="1" i="0" dirty="0" err="1">
                <a:solidFill>
                  <a:schemeClr val="lt1"/>
                </a:solidFill>
                <a:latin typeface="Dubai Medium" panose="020B0603030403030204" pitchFamily="34" charset="-78"/>
                <a:ea typeface="Calibri"/>
                <a:cs typeface="Dubai Medium" panose="020B0603030403030204" pitchFamily="34" charset="-78"/>
                <a:sym typeface="Calibri"/>
              </a:rPr>
              <a:t>پشتیبانی</a:t>
            </a:r>
            <a:r>
              <a:rPr lang="en-US" sz="1600" b="1" i="0" dirty="0">
                <a:solidFill>
                  <a:schemeClr val="lt1"/>
                </a:solidFill>
                <a:latin typeface="Dubai Medium" panose="020B0603030403030204" pitchFamily="34" charset="-78"/>
                <a:ea typeface="Calibri"/>
                <a:cs typeface="Dubai Medium" panose="020B0603030403030204" pitchFamily="34" charset="-78"/>
                <a:sym typeface="Calibri"/>
              </a:rPr>
              <a:t> </a:t>
            </a:r>
            <a:r>
              <a:rPr lang="en-US" sz="1600" b="1" i="0" dirty="0" err="1">
                <a:solidFill>
                  <a:schemeClr val="lt1"/>
                </a:solidFill>
                <a:latin typeface="Dubai Medium" panose="020B0603030403030204" pitchFamily="34" charset="-78"/>
                <a:ea typeface="Calibri"/>
                <a:cs typeface="Dubai Medium" panose="020B0603030403030204" pitchFamily="34" charset="-78"/>
                <a:sym typeface="Calibri"/>
              </a:rPr>
              <a:t>از</a:t>
            </a:r>
            <a:r>
              <a:rPr lang="en-US" sz="1600" b="1" i="0" dirty="0">
                <a:solidFill>
                  <a:schemeClr val="lt1"/>
                </a:solidFill>
                <a:latin typeface="Dubai Medium" panose="020B0603030403030204" pitchFamily="34" charset="-78"/>
                <a:ea typeface="Calibri"/>
                <a:cs typeface="Dubai Medium" panose="020B0603030403030204" pitchFamily="34" charset="-78"/>
                <a:sym typeface="Calibri"/>
              </a:rPr>
              <a:t> </a:t>
            </a:r>
            <a:r>
              <a:rPr lang="en-US" sz="1600" b="1" i="0" dirty="0" err="1">
                <a:solidFill>
                  <a:schemeClr val="lt1"/>
                </a:solidFill>
                <a:latin typeface="Dubai Medium" panose="020B0603030403030204" pitchFamily="34" charset="-78"/>
                <a:ea typeface="Calibri"/>
                <a:cs typeface="Dubai Medium" panose="020B0603030403030204" pitchFamily="34" charset="-78"/>
                <a:sym typeface="Calibri"/>
              </a:rPr>
              <a:t>چندین</a:t>
            </a:r>
            <a:r>
              <a:rPr lang="en-US" sz="1600" b="1" i="0" dirty="0">
                <a:solidFill>
                  <a:schemeClr val="lt1"/>
                </a:solidFill>
                <a:latin typeface="Dubai Medium" panose="020B0603030403030204" pitchFamily="34" charset="-78"/>
                <a:ea typeface="Calibri"/>
                <a:cs typeface="Dubai Medium" panose="020B0603030403030204" pitchFamily="34" charset="-78"/>
                <a:sym typeface="Calibri"/>
              </a:rPr>
              <a:t> </a:t>
            </a:r>
            <a:r>
              <a:rPr lang="en-US" sz="1600" b="1" i="0" dirty="0" err="1">
                <a:solidFill>
                  <a:schemeClr val="lt1"/>
                </a:solidFill>
                <a:latin typeface="Dubai Medium" panose="020B0603030403030204" pitchFamily="34" charset="-78"/>
                <a:ea typeface="Calibri"/>
                <a:cs typeface="Dubai Medium" panose="020B0603030403030204" pitchFamily="34" charset="-78"/>
                <a:sym typeface="Calibri"/>
              </a:rPr>
              <a:t>زبان</a:t>
            </a:r>
            <a:endParaRPr sz="1600"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2" name="Google Shape;174;p7">
            <a:extLst>
              <a:ext uri="{FF2B5EF4-FFF2-40B4-BE49-F238E27FC236}">
                <a16:creationId xmlns:a16="http://schemas.microsoft.com/office/drawing/2014/main" id="{47EF7779-4878-7C04-5DD1-25D74C42B8F4}"/>
              </a:ext>
            </a:extLst>
          </p:cNvPr>
          <p:cNvSpPr/>
          <p:nvPr/>
        </p:nvSpPr>
        <p:spPr>
          <a:xfrm>
            <a:off x="10361668" y="3965747"/>
            <a:ext cx="1609687" cy="724359"/>
          </a:xfrm>
          <a:prstGeom prst="chevron">
            <a:avLst>
              <a:gd name="adj" fmla="val 50000"/>
            </a:avLst>
          </a:prstGeom>
          <a:solidFill>
            <a:srgbClr val="002060"/>
          </a:solidFill>
          <a:ln>
            <a:noFill/>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1">
              <a:lnSpc>
                <a:spcPct val="85000"/>
              </a:lnSpc>
              <a:spcBef>
                <a:spcPts val="0"/>
              </a:spcBef>
              <a:spcAft>
                <a:spcPts val="0"/>
              </a:spcAft>
              <a:buNone/>
            </a:pP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پشتیبانی</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a:t>
            </a:r>
            <a:r>
              <a:rPr lang="en-US" sz="1200" dirty="0" err="1">
                <a:solidFill>
                  <a:schemeClr val="lt1"/>
                </a:solidFill>
                <a:latin typeface="Dubai Medium" panose="020B0603030403030204" pitchFamily="34" charset="-78"/>
                <a:ea typeface="Calibri"/>
                <a:cs typeface="Dubai Medium" panose="020B0603030403030204" pitchFamily="34" charset="-78"/>
                <a:sym typeface="Calibri"/>
              </a:rPr>
              <a:t>از</a:t>
            </a:r>
            <a:r>
              <a:rPr lang="en-US" sz="1200" dirty="0">
                <a:solidFill>
                  <a:schemeClr val="lt1"/>
                </a:solidFill>
                <a:latin typeface="Dubai Medium" panose="020B0603030403030204" pitchFamily="34" charset="-78"/>
                <a:ea typeface="Calibri"/>
                <a:cs typeface="Dubai Medium" panose="020B0603030403030204" pitchFamily="34" charset="-78"/>
                <a:sym typeface="Calibri"/>
              </a:rPr>
              <a:t> Lazy Evaluation</a:t>
            </a:r>
            <a:endParaRPr sz="1200" dirty="0">
              <a:solidFill>
                <a:schemeClr val="lt1"/>
              </a:solidFill>
              <a:latin typeface="Dubai Medium" panose="020B0603030403030204" pitchFamily="34" charset="-78"/>
              <a:ea typeface="Calibri"/>
              <a:cs typeface="Dubai Medium" panose="020B0603030403030204" pitchFamily="34" charset="-78"/>
              <a:sym typeface="Calibri"/>
            </a:endParaRPr>
          </a:p>
        </p:txBody>
      </p:sp>
      <p:sp>
        <p:nvSpPr>
          <p:cNvPr id="13" name="Google Shape;175;p7">
            <a:extLst>
              <a:ext uri="{FF2B5EF4-FFF2-40B4-BE49-F238E27FC236}">
                <a16:creationId xmlns:a16="http://schemas.microsoft.com/office/drawing/2014/main" id="{003BF3C3-BEF4-758E-436A-DC68E8724156}"/>
              </a:ext>
            </a:extLst>
          </p:cNvPr>
          <p:cNvSpPr txBox="1"/>
          <p:nvPr/>
        </p:nvSpPr>
        <p:spPr>
          <a:xfrm>
            <a:off x="3600984" y="844633"/>
            <a:ext cx="3947578" cy="461624"/>
          </a:xfrm>
          <a:prstGeom prst="rect">
            <a:avLst/>
          </a:prstGeom>
          <a:noFill/>
          <a:ln>
            <a:noFill/>
          </a:ln>
        </p:spPr>
        <p:txBody>
          <a:bodyPr spcFirstLastPara="1" wrap="square" lIns="91425" tIns="45700" rIns="91425" bIns="45700" anchor="t" anchorCtr="0">
            <a:spAutoFit/>
          </a:bodyPr>
          <a:lstStyle/>
          <a:p>
            <a:pPr lvl="0" algn="ctr" rtl="1"/>
            <a:r>
              <a:rPr lang="en-US" sz="2400" b="1" dirty="0">
                <a:solidFill>
                  <a:schemeClr val="tx1"/>
                </a:solidFill>
                <a:latin typeface="Dubai Medium" panose="020B0603030403030204" pitchFamily="34" charset="-78"/>
                <a:ea typeface="Calibri"/>
                <a:cs typeface="Dubai Medium" panose="020B0603030403030204" pitchFamily="34" charset="-78"/>
                <a:sym typeface="Calibri"/>
              </a:rPr>
              <a:t> :W</a:t>
            </a:r>
            <a:r>
              <a:rPr lang="fa-IR" sz="2400" b="1" dirty="0">
                <a:solidFill>
                  <a:schemeClr val="tx1"/>
                </a:solidFill>
                <a:latin typeface="Dubai Medium" panose="020B0603030403030204" pitchFamily="34" charset="-78"/>
                <a:ea typeface="Calibri"/>
                <a:cs typeface="Dubai Medium" panose="020B0603030403030204" pitchFamily="34" charset="-78"/>
                <a:sym typeface="Calibri"/>
              </a:rPr>
              <a:t>مزایای کلیدی آپاچی اسپارک</a:t>
            </a:r>
          </a:p>
        </p:txBody>
      </p:sp>
      <p:pic>
        <p:nvPicPr>
          <p:cNvPr id="18" name="Picture 17">
            <a:extLst>
              <a:ext uri="{FF2B5EF4-FFF2-40B4-BE49-F238E27FC236}">
                <a16:creationId xmlns:a16="http://schemas.microsoft.com/office/drawing/2014/main" id="{C843A45F-EE87-869E-7344-93298F8FEBB2}"/>
              </a:ext>
            </a:extLst>
          </p:cNvPr>
          <p:cNvPicPr>
            <a:picLocks noChangeAspect="1"/>
          </p:cNvPicPr>
          <p:nvPr/>
        </p:nvPicPr>
        <p:blipFill>
          <a:blip r:embed="rId4">
            <a:duotone>
              <a:schemeClr val="accent1">
                <a:shade val="45000"/>
                <a:satMod val="135000"/>
              </a:schemeClr>
              <a:prstClr val="white"/>
            </a:duotone>
          </a:blip>
          <a:stretch>
            <a:fillRect/>
          </a:stretch>
        </p:blipFill>
        <p:spPr>
          <a:xfrm>
            <a:off x="8778392" y="2326750"/>
            <a:ext cx="2019649" cy="1131004"/>
          </a:xfrm>
          <a:prstGeom prst="ellipse">
            <a:avLst/>
          </a:prstGeom>
          <a:ln w="63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2" name="Connector: Elbow 21">
            <a:extLst>
              <a:ext uri="{FF2B5EF4-FFF2-40B4-BE49-F238E27FC236}">
                <a16:creationId xmlns:a16="http://schemas.microsoft.com/office/drawing/2014/main" id="{1E1016C5-BB7A-40A9-2460-9D95B9EFCBBD}"/>
              </a:ext>
            </a:extLst>
          </p:cNvPr>
          <p:cNvCxnSpPr>
            <a:cxnSpLocks/>
          </p:cNvCxnSpPr>
          <p:nvPr/>
        </p:nvCxnSpPr>
        <p:spPr>
          <a:xfrm>
            <a:off x="10950686" y="2892252"/>
            <a:ext cx="431650" cy="791683"/>
          </a:xfrm>
          <a:prstGeom prst="bentConnector2">
            <a:avLst/>
          </a:prstGeom>
          <a:ln w="38100">
            <a:solidFill>
              <a:schemeClr val="accent5">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6EECADC-3404-D010-E96D-9EF173AEE146}"/>
              </a:ext>
            </a:extLst>
          </p:cNvPr>
          <p:cNvPicPr>
            <a:picLocks noChangeAspect="1"/>
          </p:cNvPicPr>
          <p:nvPr/>
        </p:nvPicPr>
        <p:blipFill>
          <a:blip r:embed="rId5">
            <a:duotone>
              <a:prstClr val="black"/>
              <a:schemeClr val="accent1">
                <a:tint val="45000"/>
                <a:satMod val="400000"/>
              </a:schemeClr>
            </a:duotone>
          </a:blip>
          <a:stretch>
            <a:fillRect/>
          </a:stretch>
        </p:blipFill>
        <p:spPr>
          <a:xfrm>
            <a:off x="4834504" y="4855606"/>
            <a:ext cx="2951665" cy="1826867"/>
          </a:xfrm>
          <a:prstGeom prst="rect">
            <a:avLst/>
          </a:prstGeom>
        </p:spPr>
      </p:pic>
      <p:cxnSp>
        <p:nvCxnSpPr>
          <p:cNvPr id="33" name="Connector: Elbow 32">
            <a:extLst>
              <a:ext uri="{FF2B5EF4-FFF2-40B4-BE49-F238E27FC236}">
                <a16:creationId xmlns:a16="http://schemas.microsoft.com/office/drawing/2014/main" id="{867D9502-031B-B39E-C0F2-7129AFC22CC3}"/>
              </a:ext>
            </a:extLst>
          </p:cNvPr>
          <p:cNvCxnSpPr>
            <a:cxnSpLocks/>
          </p:cNvCxnSpPr>
          <p:nvPr/>
        </p:nvCxnSpPr>
        <p:spPr>
          <a:xfrm rot="16200000" flipV="1">
            <a:off x="9552225" y="4558259"/>
            <a:ext cx="471984" cy="985933"/>
          </a:xfrm>
          <a:prstGeom prst="bentConnector3">
            <a:avLst>
              <a:gd name="adj1" fmla="val 50000"/>
            </a:avLst>
          </a:prstGeom>
          <a:ln w="38100">
            <a:solidFill>
              <a:schemeClr val="accent5">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68DD33F-F9A9-F42A-41E9-FC9886FE6E2C}"/>
              </a:ext>
            </a:extLst>
          </p:cNvPr>
          <p:cNvCxnSpPr>
            <a:cxnSpLocks/>
          </p:cNvCxnSpPr>
          <p:nvPr/>
        </p:nvCxnSpPr>
        <p:spPr>
          <a:xfrm rot="16200000" flipH="1">
            <a:off x="5594595" y="4819997"/>
            <a:ext cx="283290" cy="71218"/>
          </a:xfrm>
          <a:prstGeom prst="bentConnector3">
            <a:avLst>
              <a:gd name="adj1" fmla="val 50000"/>
            </a:avLst>
          </a:prstGeom>
          <a:ln w="38100">
            <a:solidFill>
              <a:schemeClr val="accent5">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0E8D1EC4-38E7-9336-BC3F-07B8F755D3EA}"/>
              </a:ext>
            </a:extLst>
          </p:cNvPr>
          <p:cNvPicPr>
            <a:picLocks noChangeAspect="1"/>
          </p:cNvPicPr>
          <p:nvPr/>
        </p:nvPicPr>
        <p:blipFill>
          <a:blip r:embed="rId6"/>
          <a:stretch>
            <a:fillRect/>
          </a:stretch>
        </p:blipFill>
        <p:spPr>
          <a:xfrm>
            <a:off x="128655" y="1776329"/>
            <a:ext cx="3142980" cy="1587024"/>
          </a:xfrm>
          <a:prstGeom prst="rect">
            <a:avLst/>
          </a:prstGeom>
        </p:spPr>
      </p:pic>
      <p:pic>
        <p:nvPicPr>
          <p:cNvPr id="45" name="Picture 44">
            <a:extLst>
              <a:ext uri="{FF2B5EF4-FFF2-40B4-BE49-F238E27FC236}">
                <a16:creationId xmlns:a16="http://schemas.microsoft.com/office/drawing/2014/main" id="{CA7F254D-71A5-8AEE-CC76-F04A5614B84D}"/>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4306051" y="1494578"/>
            <a:ext cx="3437924" cy="1632903"/>
          </a:xfrm>
          <a:prstGeom prst="rect">
            <a:avLst/>
          </a:prstGeom>
        </p:spPr>
      </p:pic>
      <p:cxnSp>
        <p:nvCxnSpPr>
          <p:cNvPr id="47" name="Connector: Elbow 46">
            <a:extLst>
              <a:ext uri="{FF2B5EF4-FFF2-40B4-BE49-F238E27FC236}">
                <a16:creationId xmlns:a16="http://schemas.microsoft.com/office/drawing/2014/main" id="{EC8D39CA-DD4F-3D5D-B3B8-7A1BDAC89534}"/>
              </a:ext>
            </a:extLst>
          </p:cNvPr>
          <p:cNvCxnSpPr>
            <a:cxnSpLocks/>
          </p:cNvCxnSpPr>
          <p:nvPr/>
        </p:nvCxnSpPr>
        <p:spPr>
          <a:xfrm rot="5400000" flipH="1" flipV="1">
            <a:off x="4718861" y="2707501"/>
            <a:ext cx="774468" cy="1638283"/>
          </a:xfrm>
          <a:prstGeom prst="bentConnector3">
            <a:avLst>
              <a:gd name="adj1" fmla="val 47539"/>
            </a:avLst>
          </a:prstGeom>
          <a:ln w="38100">
            <a:solidFill>
              <a:schemeClr val="accent5">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BC7A2E1-5DF3-D8FC-5A16-F1BE8FEA13F7}"/>
              </a:ext>
            </a:extLst>
          </p:cNvPr>
          <p:cNvCxnSpPr>
            <a:cxnSpLocks/>
          </p:cNvCxnSpPr>
          <p:nvPr/>
        </p:nvCxnSpPr>
        <p:spPr>
          <a:xfrm rot="16200000" flipV="1">
            <a:off x="2007384" y="3236290"/>
            <a:ext cx="516980" cy="871090"/>
          </a:xfrm>
          <a:prstGeom prst="bentConnector3">
            <a:avLst>
              <a:gd name="adj1" fmla="val 44473"/>
            </a:avLst>
          </a:prstGeom>
          <a:ln w="38100">
            <a:solidFill>
              <a:schemeClr val="accent5">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006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11822-8132-83A4-DE8B-1493D2242F23}"/>
              </a:ext>
            </a:extLst>
          </p:cNvPr>
          <p:cNvSpPr>
            <a:spLocks noGrp="1"/>
          </p:cNvSpPr>
          <p:nvPr>
            <p:ph type="title"/>
          </p:nvPr>
        </p:nvSpPr>
        <p:spPr>
          <a:xfrm>
            <a:off x="0" y="0"/>
            <a:ext cx="7988300" cy="835664"/>
          </a:xfrm>
        </p:spPr>
        <p:txBody>
          <a:bodyPr/>
          <a:lstStyle/>
          <a:p>
            <a:pPr rtl="1"/>
            <a:r>
              <a:rPr lang="fa-IR" dirty="0">
                <a:latin typeface="Dubai Medium" panose="020B0603030403030204" pitchFamily="34" charset="-78"/>
                <a:cs typeface="Dubai Medium" panose="020B0603030403030204" pitchFamily="34" charset="-78"/>
              </a:rPr>
              <a:t>اجرای توزیع‌یافته در اسپارک</a:t>
            </a:r>
            <a:endParaRPr lang="en-US" dirty="0">
              <a:latin typeface="Dubai Medium" panose="020B0603030403030204" pitchFamily="34" charset="-78"/>
              <a:cs typeface="Dubai Medium" panose="020B0603030403030204" pitchFamily="34" charset="-78"/>
            </a:endParaRPr>
          </a:p>
        </p:txBody>
      </p:sp>
      <p:sp>
        <p:nvSpPr>
          <p:cNvPr id="6" name="Text Placeholder 5">
            <a:extLst>
              <a:ext uri="{FF2B5EF4-FFF2-40B4-BE49-F238E27FC236}">
                <a16:creationId xmlns:a16="http://schemas.microsoft.com/office/drawing/2014/main" id="{FD06D436-40A2-D626-DF5E-939A12134D90}"/>
              </a:ext>
            </a:extLst>
          </p:cNvPr>
          <p:cNvSpPr>
            <a:spLocks noGrp="1"/>
          </p:cNvSpPr>
          <p:nvPr>
            <p:ph type="body" idx="4"/>
          </p:nvPr>
        </p:nvSpPr>
        <p:spPr>
          <a:xfrm>
            <a:off x="7988300" y="2254136"/>
            <a:ext cx="2933700" cy="4476864"/>
          </a:xfrm>
        </p:spPr>
        <p:txBody>
          <a:bodyPr/>
          <a:lstStyle/>
          <a:p>
            <a:pPr marL="139700" indent="0" algn="r" rtl="1">
              <a:buNone/>
            </a:pPr>
            <a:r>
              <a:rPr lang="fa-IR" sz="2000" dirty="0">
                <a:solidFill>
                  <a:srgbClr val="00B050"/>
                </a:solidFill>
                <a:latin typeface="Dubai Medium" panose="020B0603030403030204" pitchFamily="34" charset="-78"/>
                <a:cs typeface="Dubai Medium" panose="020B0603030403030204" pitchFamily="34" charset="-78"/>
              </a:rPr>
              <a:t>یک </a:t>
            </a:r>
            <a:r>
              <a:rPr lang="en-US" sz="2000" dirty="0">
                <a:solidFill>
                  <a:srgbClr val="00B050"/>
                </a:solidFill>
                <a:latin typeface="Dubai Medium" panose="020B0603030403030204" pitchFamily="34" charset="-78"/>
                <a:cs typeface="Dubai Medium" panose="020B0603030403030204" pitchFamily="34" charset="-78"/>
              </a:rPr>
              <a:t>Spark Application </a:t>
            </a:r>
            <a:r>
              <a:rPr lang="fa-IR" sz="2000" dirty="0">
                <a:solidFill>
                  <a:srgbClr val="00B050"/>
                </a:solidFill>
                <a:latin typeface="Dubai Medium" panose="020B0603030403030204" pitchFamily="34" charset="-78"/>
                <a:cs typeface="Dubai Medium" panose="020B0603030403030204" pitchFamily="34" charset="-78"/>
              </a:rPr>
              <a:t>شامل یک </a:t>
            </a:r>
            <a:r>
              <a:rPr lang="en-US" sz="2000" dirty="0">
                <a:solidFill>
                  <a:srgbClr val="00B050"/>
                </a:solidFill>
                <a:latin typeface="Dubai Medium" panose="020B0603030403030204" pitchFamily="34" charset="-78"/>
                <a:cs typeface="Dubai Medium" panose="020B0603030403030204" pitchFamily="34" charset="-78"/>
              </a:rPr>
              <a:t>Driver Program</a:t>
            </a:r>
            <a:r>
              <a:rPr lang="fa-IR" sz="2000" dirty="0">
                <a:solidFill>
                  <a:srgbClr val="00B050"/>
                </a:solidFill>
                <a:latin typeface="Dubai Medium" panose="020B0603030403030204" pitchFamily="34" charset="-78"/>
                <a:cs typeface="Dubai Medium" panose="020B0603030403030204" pitchFamily="34" charset="-78"/>
              </a:rPr>
              <a:t> </a:t>
            </a:r>
            <a:r>
              <a:rPr lang="en-US" sz="2000" dirty="0">
                <a:solidFill>
                  <a:srgbClr val="00B050"/>
                </a:solidFill>
                <a:latin typeface="Dubai Medium" panose="020B0603030403030204" pitchFamily="34" charset="-78"/>
                <a:cs typeface="Dubai Medium" panose="020B0603030403030204" pitchFamily="34" charset="-78"/>
              </a:rPr>
              <a:t> </a:t>
            </a:r>
            <a:r>
              <a:rPr lang="fa-IR" sz="2000" dirty="0">
                <a:solidFill>
                  <a:srgbClr val="00B050"/>
                </a:solidFill>
                <a:latin typeface="Dubai Medium" panose="020B0603030403030204" pitchFamily="34" charset="-78"/>
                <a:cs typeface="Dubai Medium" panose="020B0603030403030204" pitchFamily="34" charset="-78"/>
              </a:rPr>
              <a:t>است که وظیفه‌ی هماهنگ کردن عملیات موازی را روی کلاستر اسپارک دارد. این درایور از طریق </a:t>
            </a:r>
            <a:r>
              <a:rPr lang="en-US" sz="2000" dirty="0" err="1">
                <a:solidFill>
                  <a:srgbClr val="00B050"/>
                </a:solidFill>
                <a:latin typeface="Dubai Medium" panose="020B0603030403030204" pitchFamily="34" charset="-78"/>
                <a:cs typeface="Dubai Medium" panose="020B0603030403030204" pitchFamily="34" charset="-78"/>
              </a:rPr>
              <a:t>SparkSession</a:t>
            </a:r>
            <a:r>
              <a:rPr lang="fa-IR" sz="2000" dirty="0">
                <a:solidFill>
                  <a:srgbClr val="00B050"/>
                </a:solidFill>
                <a:latin typeface="Dubai Medium" panose="020B0603030403030204" pitchFamily="34" charset="-78"/>
                <a:cs typeface="Dubai Medium" panose="020B0603030403030204" pitchFamily="34" charset="-78"/>
              </a:rPr>
              <a:t> </a:t>
            </a:r>
            <a:r>
              <a:rPr lang="en-US" sz="2000" dirty="0">
                <a:solidFill>
                  <a:srgbClr val="00B050"/>
                </a:solidFill>
                <a:latin typeface="Dubai Medium" panose="020B0603030403030204" pitchFamily="34" charset="-78"/>
                <a:cs typeface="Dubai Medium" panose="020B0603030403030204" pitchFamily="34" charset="-78"/>
              </a:rPr>
              <a:t> </a:t>
            </a:r>
            <a:r>
              <a:rPr lang="fa-IR" sz="2000" dirty="0">
                <a:solidFill>
                  <a:srgbClr val="00B050"/>
                </a:solidFill>
                <a:latin typeface="Dubai Medium" panose="020B0603030403030204" pitchFamily="34" charset="-78"/>
                <a:cs typeface="Dubai Medium" panose="020B0603030403030204" pitchFamily="34" charset="-78"/>
              </a:rPr>
              <a:t>به اجزای توزیع‌یافته در کلاستر دسترسی دارد یعنی </a:t>
            </a:r>
            <a:r>
              <a:rPr lang="en-US" sz="2000" dirty="0">
                <a:solidFill>
                  <a:srgbClr val="00B050"/>
                </a:solidFill>
                <a:latin typeface="Dubai Medium" panose="020B0603030403030204" pitchFamily="34" charset="-78"/>
                <a:cs typeface="Dubai Medium" panose="020B0603030403030204" pitchFamily="34" charset="-78"/>
              </a:rPr>
              <a:t>Spark Executor </a:t>
            </a:r>
            <a:r>
              <a:rPr lang="fa-IR" sz="2000" dirty="0">
                <a:solidFill>
                  <a:srgbClr val="00B050"/>
                </a:solidFill>
                <a:latin typeface="Dubai Medium" panose="020B0603030403030204" pitchFamily="34" charset="-78"/>
                <a:cs typeface="Dubai Medium" panose="020B0603030403030204" pitchFamily="34" charset="-78"/>
              </a:rPr>
              <a:t>و </a:t>
            </a:r>
            <a:r>
              <a:rPr lang="en-US" sz="2000" dirty="0">
                <a:solidFill>
                  <a:srgbClr val="00B050"/>
                </a:solidFill>
                <a:latin typeface="Dubai Medium" panose="020B0603030403030204" pitchFamily="34" charset="-78"/>
                <a:cs typeface="Dubai Medium" panose="020B0603030403030204" pitchFamily="34" charset="-78"/>
              </a:rPr>
              <a:t>Cluster Manager.</a:t>
            </a:r>
          </a:p>
        </p:txBody>
      </p:sp>
      <p:pic>
        <p:nvPicPr>
          <p:cNvPr id="13" name="Picture 12">
            <a:extLst>
              <a:ext uri="{FF2B5EF4-FFF2-40B4-BE49-F238E27FC236}">
                <a16:creationId xmlns:a16="http://schemas.microsoft.com/office/drawing/2014/main" id="{6A31C9F8-526F-618A-37F1-4051C2438687}"/>
              </a:ext>
            </a:extLst>
          </p:cNvPr>
          <p:cNvPicPr>
            <a:picLocks noChangeAspect="1"/>
          </p:cNvPicPr>
          <p:nvPr/>
        </p:nvPicPr>
        <p:blipFill rotWithShape="1">
          <a:blip r:embed="rId2"/>
          <a:srcRect l="7610" t="2408" r="5662" b="10590"/>
          <a:stretch/>
        </p:blipFill>
        <p:spPr>
          <a:xfrm>
            <a:off x="644362" y="1038750"/>
            <a:ext cx="7343938" cy="4102101"/>
          </a:xfrm>
          <a:prstGeom prst="rect">
            <a:avLst/>
          </a:prstGeom>
        </p:spPr>
      </p:pic>
    </p:spTree>
    <p:extLst>
      <p:ext uri="{BB962C8B-B14F-4D97-AF65-F5344CB8AC3E}">
        <p14:creationId xmlns:p14="http://schemas.microsoft.com/office/powerpoint/2010/main" val="36997420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12" name="Google Shape;380;p25">
            <a:extLst>
              <a:ext uri="{FF2B5EF4-FFF2-40B4-BE49-F238E27FC236}">
                <a16:creationId xmlns:a16="http://schemas.microsoft.com/office/drawing/2014/main" id="{CAFEA6B3-3E2E-FC5A-EFE3-E5C2614153A0}"/>
              </a:ext>
            </a:extLst>
          </p:cNvPr>
          <p:cNvSpPr txBox="1">
            <a:spLocks/>
          </p:cNvSpPr>
          <p:nvPr/>
        </p:nvSpPr>
        <p:spPr>
          <a:xfrm>
            <a:off x="0" y="1280344"/>
            <a:ext cx="12106785" cy="39930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1pPr>
            <a:lvl2pPr marL="914400" marR="0" lvl="1"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2pPr>
            <a:lvl3pPr marL="1371600" marR="0" lvl="2"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3pPr>
            <a:lvl4pPr marL="1828800" marR="0" lvl="3"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4pPr>
            <a:lvl5pPr marL="2286000" marR="0" lvl="4"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5pPr>
            <a:lvl6pPr marL="2743200" marR="0" lvl="5"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6pPr>
            <a:lvl7pPr marL="3200400" marR="0" lvl="6"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7pPr>
            <a:lvl8pPr marL="3657600" marR="0" lvl="7"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8pPr>
            <a:lvl9pPr marL="4114800" marR="0" lvl="8" indent="-349250" algn="l" rtl="0">
              <a:lnSpc>
                <a:spcPct val="115000"/>
              </a:lnSpc>
              <a:spcBef>
                <a:spcPts val="2100"/>
              </a:spcBef>
              <a:spcAft>
                <a:spcPts val="210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9pPr>
          </a:lstStyle>
          <a:p>
            <a:pPr marL="0" indent="0" algn="r" rtl="1"/>
            <a:endParaRPr lang="en-US" sz="2400" dirty="0">
              <a:solidFill>
                <a:schemeClr val="accent2"/>
              </a:solidFill>
              <a:latin typeface="Dubai Medium" panose="020B0603030403030204" pitchFamily="34" charset="-78"/>
              <a:cs typeface="Dubai Medium" panose="020B0603030403030204" pitchFamily="34" charset="-78"/>
            </a:endParaRPr>
          </a:p>
          <a:p>
            <a:pPr marL="0" indent="0" algn="r" rtl="1"/>
            <a:r>
              <a:rPr lang="en-US" sz="2400" dirty="0" err="1">
                <a:solidFill>
                  <a:schemeClr val="accent2"/>
                </a:solidFill>
                <a:latin typeface="Dubai Medium" panose="020B0603030403030204" pitchFamily="34" charset="-78"/>
                <a:cs typeface="Dubai Medium" panose="020B0603030403030204" pitchFamily="34" charset="-78"/>
              </a:rPr>
              <a:t>SparkSession</a:t>
            </a:r>
            <a:endParaRPr lang="en-US" sz="2400" dirty="0">
              <a:solidFill>
                <a:schemeClr val="accent2"/>
              </a:solidFill>
              <a:latin typeface="Dubai Medium" panose="020B0603030403030204" pitchFamily="34" charset="-78"/>
              <a:cs typeface="Dubai Medium" panose="020B0603030403030204" pitchFamily="34" charset="-78"/>
            </a:endParaRPr>
          </a:p>
          <a:p>
            <a:pPr marL="0" indent="0" algn="r" rtl="1"/>
            <a:r>
              <a:rPr lang="fa-IR" sz="2400" dirty="0">
                <a:solidFill>
                  <a:schemeClr val="accent2"/>
                </a:solidFill>
                <a:latin typeface="Dubai Medium" panose="020B0603030403030204" pitchFamily="34" charset="-78"/>
                <a:cs typeface="Dubai Medium" panose="020B0603030403030204" pitchFamily="34" charset="-78"/>
              </a:rPr>
              <a:t>در اسپارک ۲.۰ </a:t>
            </a:r>
            <a:r>
              <a:rPr lang="en-US" sz="2400" dirty="0" err="1">
                <a:solidFill>
                  <a:schemeClr val="accent2"/>
                </a:solidFill>
                <a:latin typeface="Dubai Medium" panose="020B0603030403030204" pitchFamily="34" charset="-78"/>
                <a:cs typeface="Dubai Medium" panose="020B0603030403030204" pitchFamily="34" charset="-78"/>
              </a:rPr>
              <a:t>SparkSession</a:t>
            </a:r>
            <a:r>
              <a:rPr lang="fa-IR" sz="2400" dirty="0">
                <a:solidFill>
                  <a:schemeClr val="accent2"/>
                </a:solidFill>
                <a:latin typeface="Dubai Medium" panose="020B0603030403030204" pitchFamily="34" charset="-78"/>
                <a:cs typeface="Dubai Medium" panose="020B0603030403030204" pitchFamily="34" charset="-78"/>
              </a:rPr>
              <a:t> </a:t>
            </a:r>
            <a:r>
              <a:rPr lang="en-US" sz="2400" dirty="0">
                <a:solidFill>
                  <a:schemeClr val="accent2"/>
                </a:solidFill>
                <a:latin typeface="Dubai Medium" panose="020B0603030403030204" pitchFamily="34" charset="-78"/>
                <a:cs typeface="Dubai Medium" panose="020B0603030403030204" pitchFamily="34" charset="-78"/>
              </a:rPr>
              <a:t> </a:t>
            </a:r>
            <a:r>
              <a:rPr lang="fa-IR" sz="2400" dirty="0">
                <a:solidFill>
                  <a:schemeClr val="accent2"/>
                </a:solidFill>
                <a:latin typeface="Dubai Medium" panose="020B0603030403030204" pitchFamily="34" charset="-78"/>
                <a:cs typeface="Dubai Medium" panose="020B0603030403030204" pitchFamily="34" charset="-78"/>
              </a:rPr>
              <a:t>تبدیل به یک مجرای یکپارچه برای تمام عملیات اسپارک و داده‌ها شد. نه تنها کارهای ابتدایی قبلی اسپارک مانند </a:t>
            </a:r>
            <a:r>
              <a:rPr lang="en-US" sz="2400" dirty="0" err="1">
                <a:solidFill>
                  <a:schemeClr val="accent2"/>
                </a:solidFill>
                <a:latin typeface="Dubai Medium" panose="020B0603030403030204" pitchFamily="34" charset="-78"/>
                <a:cs typeface="Dubai Medium" panose="020B0603030403030204" pitchFamily="34" charset="-78"/>
              </a:rPr>
              <a:t>SparkContext</a:t>
            </a:r>
            <a:r>
              <a:rPr lang="en-US" sz="2400" dirty="0">
                <a:solidFill>
                  <a:schemeClr val="accent2"/>
                </a:solidFill>
                <a:latin typeface="Dubai Medium" panose="020B0603030403030204" pitchFamily="34" charset="-78"/>
                <a:cs typeface="Dubai Medium" panose="020B0603030403030204" pitchFamily="34" charset="-78"/>
              </a:rPr>
              <a:t>, </a:t>
            </a:r>
            <a:r>
              <a:rPr lang="en-US" sz="2400" dirty="0" err="1">
                <a:solidFill>
                  <a:schemeClr val="accent2"/>
                </a:solidFill>
                <a:latin typeface="Dubai Medium" panose="020B0603030403030204" pitchFamily="34" charset="-78"/>
                <a:cs typeface="Dubai Medium" panose="020B0603030403030204" pitchFamily="34" charset="-78"/>
              </a:rPr>
              <a:t>SQLContenxt</a:t>
            </a:r>
            <a:r>
              <a:rPr lang="en-US" sz="2400" dirty="0">
                <a:solidFill>
                  <a:schemeClr val="accent2"/>
                </a:solidFill>
                <a:latin typeface="Dubai Medium" panose="020B0603030403030204" pitchFamily="34" charset="-78"/>
                <a:cs typeface="Dubai Medium" panose="020B0603030403030204" pitchFamily="34" charset="-78"/>
              </a:rPr>
              <a:t>, </a:t>
            </a:r>
            <a:r>
              <a:rPr lang="en-US" sz="2400" dirty="0" err="1">
                <a:solidFill>
                  <a:schemeClr val="accent2"/>
                </a:solidFill>
                <a:latin typeface="Dubai Medium" panose="020B0603030403030204" pitchFamily="34" charset="-78"/>
                <a:cs typeface="Dubai Medium" panose="020B0603030403030204" pitchFamily="34" charset="-78"/>
              </a:rPr>
              <a:t>HiveContext</a:t>
            </a:r>
            <a:r>
              <a:rPr lang="en-US" sz="2400" dirty="0">
                <a:solidFill>
                  <a:schemeClr val="accent2"/>
                </a:solidFill>
                <a:latin typeface="Dubai Medium" panose="020B0603030403030204" pitchFamily="34" charset="-78"/>
                <a:cs typeface="Dubai Medium" panose="020B0603030403030204" pitchFamily="34" charset="-78"/>
              </a:rPr>
              <a:t>, </a:t>
            </a:r>
            <a:r>
              <a:rPr lang="en-US" sz="2400" dirty="0" err="1">
                <a:solidFill>
                  <a:schemeClr val="accent2"/>
                </a:solidFill>
                <a:latin typeface="Dubai Medium" panose="020B0603030403030204" pitchFamily="34" charset="-78"/>
                <a:cs typeface="Dubai Medium" panose="020B0603030403030204" pitchFamily="34" charset="-78"/>
              </a:rPr>
              <a:t>SparkConf</a:t>
            </a:r>
            <a:r>
              <a:rPr lang="en-US" sz="2400" dirty="0">
                <a:solidFill>
                  <a:schemeClr val="accent2"/>
                </a:solidFill>
                <a:latin typeface="Dubai Medium" panose="020B0603030403030204" pitchFamily="34" charset="-78"/>
                <a:cs typeface="Dubai Medium" panose="020B0603030403030204" pitchFamily="34" charset="-78"/>
              </a:rPr>
              <a:t> </a:t>
            </a:r>
            <a:r>
              <a:rPr lang="fa-IR" sz="2400" dirty="0">
                <a:solidFill>
                  <a:schemeClr val="accent2"/>
                </a:solidFill>
                <a:latin typeface="Dubai Medium" panose="020B0603030403030204" pitchFamily="34" charset="-78"/>
                <a:cs typeface="Dubai Medium" panose="020B0603030403030204" pitchFamily="34" charset="-78"/>
              </a:rPr>
              <a:t>را انجام می‌دهد بلکه کار با اسپارک را راحت‌تر و ساده‌تر کرده است.</a:t>
            </a:r>
          </a:p>
          <a:p>
            <a:pPr marL="0" indent="0" algn="r" rtl="1"/>
            <a:endParaRPr lang="fa-IR" sz="2400" dirty="0">
              <a:solidFill>
                <a:schemeClr val="accent4">
                  <a:lumMod val="75000"/>
                </a:schemeClr>
              </a:solidFill>
              <a:latin typeface="Dubai Medium" panose="020B0603030403030204" pitchFamily="34" charset="-78"/>
              <a:cs typeface="Dubai Medium" panose="020B0603030403030204" pitchFamily="34" charset="-78"/>
            </a:endParaRPr>
          </a:p>
          <a:p>
            <a:pPr marL="0" indent="0" algn="r" rtl="1"/>
            <a:r>
              <a:rPr lang="en-US" sz="2400" dirty="0">
                <a:solidFill>
                  <a:schemeClr val="accent4">
                    <a:lumMod val="75000"/>
                  </a:schemeClr>
                </a:solidFill>
                <a:latin typeface="Dubai Medium" panose="020B0603030403030204" pitchFamily="34" charset="-78"/>
                <a:cs typeface="Dubai Medium" panose="020B0603030403030204" pitchFamily="34" charset="-78"/>
              </a:rPr>
              <a:t>Cluster Manager</a:t>
            </a:r>
          </a:p>
          <a:p>
            <a:pPr marL="0" indent="0" algn="r" rtl="1"/>
            <a:r>
              <a:rPr lang="fa-IR" sz="2400" dirty="0">
                <a:solidFill>
                  <a:schemeClr val="accent4">
                    <a:lumMod val="75000"/>
                  </a:schemeClr>
                </a:solidFill>
                <a:latin typeface="Dubai Medium" panose="020B0603030403030204" pitchFamily="34" charset="-78"/>
                <a:cs typeface="Dubai Medium" panose="020B0603030403030204" pitchFamily="34" charset="-78"/>
              </a:rPr>
              <a:t>مدیریت و اختصاص منابع کلاستر، وظیفه‌ی </a:t>
            </a:r>
            <a:r>
              <a:rPr lang="en-US" sz="2400" dirty="0">
                <a:solidFill>
                  <a:schemeClr val="accent4">
                    <a:lumMod val="75000"/>
                  </a:schemeClr>
                </a:solidFill>
                <a:latin typeface="Dubai Medium" panose="020B0603030403030204" pitchFamily="34" charset="-78"/>
                <a:cs typeface="Dubai Medium" panose="020B0603030403030204" pitchFamily="34" charset="-78"/>
              </a:rPr>
              <a:t>Cluster Manager </a:t>
            </a:r>
            <a:r>
              <a:rPr lang="fa-IR" sz="2400" dirty="0">
                <a:solidFill>
                  <a:schemeClr val="accent4">
                    <a:lumMod val="75000"/>
                  </a:schemeClr>
                </a:solidFill>
                <a:latin typeface="Dubai Medium" panose="020B0603030403030204" pitchFamily="34" charset="-78"/>
                <a:cs typeface="Dubai Medium" panose="020B0603030403030204" pitchFamily="34" charset="-78"/>
              </a:rPr>
              <a:t> است. در حال حاضر اسپارک از ۴ </a:t>
            </a:r>
            <a:r>
              <a:rPr lang="en-US" sz="2400" dirty="0">
                <a:solidFill>
                  <a:schemeClr val="accent4">
                    <a:lumMod val="75000"/>
                  </a:schemeClr>
                </a:solidFill>
                <a:latin typeface="Dubai Medium" panose="020B0603030403030204" pitchFamily="34" charset="-78"/>
                <a:cs typeface="Dubai Medium" panose="020B0603030403030204" pitchFamily="34" charset="-78"/>
              </a:rPr>
              <a:t>Cluster Manager </a:t>
            </a:r>
            <a:r>
              <a:rPr lang="fa-IR" sz="2400" dirty="0">
                <a:solidFill>
                  <a:schemeClr val="accent4">
                    <a:lumMod val="75000"/>
                  </a:schemeClr>
                </a:solidFill>
                <a:latin typeface="Dubai Medium" panose="020B0603030403030204" pitchFamily="34" charset="-78"/>
                <a:cs typeface="Dubai Medium" panose="020B0603030403030204" pitchFamily="34" charset="-78"/>
              </a:rPr>
              <a:t> پشتیبانی می‌کند: نسخه‌ی داخلی خود اسپارک،‌</a:t>
            </a:r>
            <a:r>
              <a:rPr lang="en-US" sz="2400" dirty="0">
                <a:solidFill>
                  <a:schemeClr val="accent4">
                    <a:lumMod val="75000"/>
                  </a:schemeClr>
                </a:solidFill>
                <a:latin typeface="Dubai Medium" panose="020B0603030403030204" pitchFamily="34" charset="-78"/>
                <a:cs typeface="Dubai Medium" panose="020B0603030403030204" pitchFamily="34" charset="-78"/>
              </a:rPr>
              <a:t>Apache Hadoop YARN، Apache Mesos </a:t>
            </a:r>
            <a:r>
              <a:rPr lang="fa-IR" sz="2400" dirty="0">
                <a:solidFill>
                  <a:schemeClr val="accent4">
                    <a:lumMod val="75000"/>
                  </a:schemeClr>
                </a:solidFill>
                <a:latin typeface="Dubai Medium" panose="020B0603030403030204" pitchFamily="34" charset="-78"/>
                <a:cs typeface="Dubai Medium" panose="020B0603030403030204" pitchFamily="34" charset="-78"/>
              </a:rPr>
              <a:t> و </a:t>
            </a:r>
            <a:r>
              <a:rPr lang="en-US" sz="2400" dirty="0">
                <a:solidFill>
                  <a:schemeClr val="accent4">
                    <a:lumMod val="75000"/>
                  </a:schemeClr>
                </a:solidFill>
                <a:latin typeface="Dubai Medium" panose="020B0603030403030204" pitchFamily="34" charset="-78"/>
                <a:cs typeface="Dubai Medium" panose="020B0603030403030204" pitchFamily="34" charset="-78"/>
              </a:rPr>
              <a:t>Kubernetes.</a:t>
            </a:r>
          </a:p>
        </p:txBody>
      </p:sp>
      <p:sp>
        <p:nvSpPr>
          <p:cNvPr id="2" name="Title 4">
            <a:extLst>
              <a:ext uri="{FF2B5EF4-FFF2-40B4-BE49-F238E27FC236}">
                <a16:creationId xmlns:a16="http://schemas.microsoft.com/office/drawing/2014/main" id="{77998FDC-9C02-4FD8-2408-E46D5E07D639}"/>
              </a:ext>
            </a:extLst>
          </p:cNvPr>
          <p:cNvSpPr txBox="1">
            <a:spLocks/>
          </p:cNvSpPr>
          <p:nvPr/>
        </p:nvSpPr>
        <p:spPr>
          <a:xfrm>
            <a:off x="0" y="0"/>
            <a:ext cx="7988300" cy="835664"/>
          </a:xfrm>
          <a:prstGeom prst="rect">
            <a:avLst/>
          </a:prstGeom>
          <a:noFill/>
          <a:ln>
            <a:noFill/>
          </a:ln>
          <a:effectLst>
            <a:outerShdw blurRad="57150" dist="19050" dir="5400000" algn="bl" rotWithShape="0">
              <a:srgbClr val="000000">
                <a:alpha val="36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rtl="1"/>
            <a:r>
              <a:rPr lang="fa-IR" dirty="0">
                <a:latin typeface="Dubai Medium" panose="020B0603030403030204" pitchFamily="34" charset="-78"/>
                <a:cs typeface="Dubai Medium" panose="020B0603030403030204" pitchFamily="34" charset="-78"/>
              </a:rPr>
              <a:t>اجرای توزیع‌یافته در اسپارک</a:t>
            </a:r>
            <a:endParaRPr lang="en-US"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26928997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12" name="Google Shape;380;p25">
            <a:extLst>
              <a:ext uri="{FF2B5EF4-FFF2-40B4-BE49-F238E27FC236}">
                <a16:creationId xmlns:a16="http://schemas.microsoft.com/office/drawing/2014/main" id="{CAFEA6B3-3E2E-FC5A-EFE3-E5C2614153A0}"/>
              </a:ext>
            </a:extLst>
          </p:cNvPr>
          <p:cNvSpPr txBox="1">
            <a:spLocks/>
          </p:cNvSpPr>
          <p:nvPr/>
        </p:nvSpPr>
        <p:spPr>
          <a:xfrm>
            <a:off x="357187" y="937170"/>
            <a:ext cx="11236325" cy="39930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1pPr>
            <a:lvl2pPr marL="914400" marR="0" lvl="1"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2pPr>
            <a:lvl3pPr marL="1371600" marR="0" lvl="2"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3pPr>
            <a:lvl4pPr marL="1828800" marR="0" lvl="3"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4pPr>
            <a:lvl5pPr marL="2286000" marR="0" lvl="4"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5pPr>
            <a:lvl6pPr marL="2743200" marR="0" lvl="5"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6pPr>
            <a:lvl7pPr marL="3200400" marR="0" lvl="6"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7pPr>
            <a:lvl8pPr marL="3657600" marR="0" lvl="7" indent="-349250" algn="l" rtl="0">
              <a:lnSpc>
                <a:spcPct val="115000"/>
              </a:lnSpc>
              <a:spcBef>
                <a:spcPts val="2100"/>
              </a:spcBef>
              <a:spcAft>
                <a:spcPts val="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8pPr>
            <a:lvl9pPr marL="4114800" marR="0" lvl="8" indent="-349250" algn="l" rtl="0">
              <a:lnSpc>
                <a:spcPct val="115000"/>
              </a:lnSpc>
              <a:spcBef>
                <a:spcPts val="2100"/>
              </a:spcBef>
              <a:spcAft>
                <a:spcPts val="2100"/>
              </a:spcAft>
              <a:buClr>
                <a:schemeClr val="dk2"/>
              </a:buClr>
              <a:buSzPts val="2100"/>
              <a:buFont typeface="Lexend Deca"/>
              <a:buNone/>
              <a:defRPr sz="2100" b="1" i="0" u="none" strike="noStrike" cap="none">
                <a:solidFill>
                  <a:schemeClr val="dk2"/>
                </a:solidFill>
                <a:latin typeface="Lexend Deca"/>
                <a:ea typeface="Lexend Deca"/>
                <a:cs typeface="Lexend Deca"/>
                <a:sym typeface="Lexend Deca"/>
              </a:defRPr>
            </a:lvl9pPr>
          </a:lstStyle>
          <a:p>
            <a:pPr marL="0" indent="0" algn="r" rtl="1"/>
            <a:endParaRPr lang="en-US" sz="2400" dirty="0">
              <a:solidFill>
                <a:srgbClr val="0070C0"/>
              </a:solidFill>
              <a:latin typeface="Dubai Medium" panose="020B0603030403030204" pitchFamily="34" charset="-78"/>
              <a:cs typeface="Dubai Medium" panose="020B0603030403030204" pitchFamily="34" charset="-78"/>
            </a:endParaRPr>
          </a:p>
          <a:p>
            <a:pPr marL="0" indent="0" algn="r" rtl="1"/>
            <a:r>
              <a:rPr lang="en-US" sz="2400" dirty="0">
                <a:solidFill>
                  <a:srgbClr val="0070C0"/>
                </a:solidFill>
                <a:latin typeface="Dubai Medium" panose="020B0603030403030204" pitchFamily="34" charset="-78"/>
                <a:cs typeface="Dubai Medium" panose="020B0603030403030204" pitchFamily="34" charset="-78"/>
              </a:rPr>
              <a:t>Spark Executor</a:t>
            </a:r>
          </a:p>
          <a:p>
            <a:pPr marL="0" indent="0" algn="r" rtl="1"/>
            <a:r>
              <a:rPr lang="fa-IR" sz="2400" dirty="0">
                <a:solidFill>
                  <a:srgbClr val="0070C0"/>
                </a:solidFill>
                <a:latin typeface="Dubai Medium" panose="020B0603030403030204" pitchFamily="34" charset="-78"/>
                <a:cs typeface="Dubai Medium" panose="020B0603030403030204" pitchFamily="34" charset="-78"/>
              </a:rPr>
              <a:t>یک </a:t>
            </a:r>
            <a:r>
              <a:rPr lang="en-US" sz="2400" dirty="0">
                <a:solidFill>
                  <a:srgbClr val="0070C0"/>
                </a:solidFill>
                <a:latin typeface="Dubai Medium" panose="020B0603030403030204" pitchFamily="34" charset="-78"/>
                <a:cs typeface="Dubai Medium" panose="020B0603030403030204" pitchFamily="34" charset="-78"/>
              </a:rPr>
              <a:t>Spark Executor</a:t>
            </a:r>
            <a:r>
              <a:rPr lang="fa-IR" sz="2400" dirty="0">
                <a:solidFill>
                  <a:srgbClr val="0070C0"/>
                </a:solidFill>
                <a:latin typeface="Dubai Medium" panose="020B0603030403030204" pitchFamily="34" charset="-78"/>
                <a:cs typeface="Dubai Medium" panose="020B0603030403030204" pitchFamily="34" charset="-78"/>
              </a:rPr>
              <a:t> </a:t>
            </a:r>
            <a:r>
              <a:rPr lang="en-US" sz="2400" dirty="0">
                <a:solidFill>
                  <a:srgbClr val="0070C0"/>
                </a:solidFill>
                <a:latin typeface="Dubai Medium" panose="020B0603030403030204" pitchFamily="34" charset="-78"/>
                <a:cs typeface="Dubai Medium" panose="020B0603030403030204" pitchFamily="34" charset="-78"/>
              </a:rPr>
              <a:t> </a:t>
            </a:r>
            <a:r>
              <a:rPr lang="fa-IR" sz="2400" dirty="0">
                <a:solidFill>
                  <a:srgbClr val="0070C0"/>
                </a:solidFill>
                <a:latin typeface="Dubai Medium" panose="020B0603030403030204" pitchFamily="34" charset="-78"/>
                <a:cs typeface="Dubai Medium" panose="020B0603030403030204" pitchFamily="34" charset="-78"/>
              </a:rPr>
              <a:t>بر روی هر </a:t>
            </a:r>
            <a:r>
              <a:rPr lang="en-US" sz="2400" dirty="0">
                <a:solidFill>
                  <a:srgbClr val="0070C0"/>
                </a:solidFill>
                <a:latin typeface="Dubai Medium" panose="020B0603030403030204" pitchFamily="34" charset="-78"/>
                <a:cs typeface="Dubai Medium" panose="020B0603030403030204" pitchFamily="34" charset="-78"/>
              </a:rPr>
              <a:t>Worker Node</a:t>
            </a:r>
            <a:r>
              <a:rPr lang="fa-IR" sz="2400" dirty="0">
                <a:solidFill>
                  <a:srgbClr val="0070C0"/>
                </a:solidFill>
                <a:latin typeface="Dubai Medium" panose="020B0603030403030204" pitchFamily="34" charset="-78"/>
                <a:cs typeface="Dubai Medium" panose="020B0603030403030204" pitchFamily="34" charset="-78"/>
              </a:rPr>
              <a:t> </a:t>
            </a:r>
            <a:r>
              <a:rPr lang="en-US" sz="2400" dirty="0">
                <a:solidFill>
                  <a:srgbClr val="0070C0"/>
                </a:solidFill>
                <a:latin typeface="Dubai Medium" panose="020B0603030403030204" pitchFamily="34" charset="-78"/>
                <a:cs typeface="Dubai Medium" panose="020B0603030403030204" pitchFamily="34" charset="-78"/>
              </a:rPr>
              <a:t> </a:t>
            </a:r>
            <a:r>
              <a:rPr lang="fa-IR" sz="2400" dirty="0">
                <a:solidFill>
                  <a:srgbClr val="0070C0"/>
                </a:solidFill>
                <a:latin typeface="Dubai Medium" panose="020B0603030403030204" pitchFamily="34" charset="-78"/>
                <a:cs typeface="Dubai Medium" panose="020B0603030403030204" pitchFamily="34" charset="-78"/>
              </a:rPr>
              <a:t>در کلاستر اجرا می‌شود. این </a:t>
            </a:r>
            <a:r>
              <a:rPr lang="en-US" sz="2400" dirty="0">
                <a:solidFill>
                  <a:srgbClr val="0070C0"/>
                </a:solidFill>
                <a:latin typeface="Dubai Medium" panose="020B0603030403030204" pitchFamily="34" charset="-78"/>
                <a:cs typeface="Dubai Medium" panose="020B0603030403030204" pitchFamily="34" charset="-78"/>
              </a:rPr>
              <a:t>Executor</a:t>
            </a:r>
            <a:r>
              <a:rPr lang="fa-IR" sz="2400" dirty="0">
                <a:solidFill>
                  <a:srgbClr val="0070C0"/>
                </a:solidFill>
                <a:latin typeface="Dubai Medium" panose="020B0603030403030204" pitchFamily="34" charset="-78"/>
                <a:cs typeface="Dubai Medium" panose="020B0603030403030204" pitchFamily="34" charset="-78"/>
              </a:rPr>
              <a:t>ها با </a:t>
            </a:r>
            <a:r>
              <a:rPr lang="en-US" sz="2400" dirty="0">
                <a:solidFill>
                  <a:srgbClr val="0070C0"/>
                </a:solidFill>
                <a:latin typeface="Dubai Medium" panose="020B0603030403030204" pitchFamily="34" charset="-78"/>
                <a:cs typeface="Dubai Medium" panose="020B0603030403030204" pitchFamily="34" charset="-78"/>
              </a:rPr>
              <a:t>Driver Program</a:t>
            </a:r>
            <a:r>
              <a:rPr lang="fa-IR" sz="2400" dirty="0">
                <a:solidFill>
                  <a:srgbClr val="0070C0"/>
                </a:solidFill>
                <a:latin typeface="Dubai Medium" panose="020B0603030403030204" pitchFamily="34" charset="-78"/>
                <a:cs typeface="Dubai Medium" panose="020B0603030403030204" pitchFamily="34" charset="-78"/>
              </a:rPr>
              <a:t> </a:t>
            </a:r>
            <a:r>
              <a:rPr lang="en-US" sz="2400" dirty="0">
                <a:solidFill>
                  <a:srgbClr val="0070C0"/>
                </a:solidFill>
                <a:latin typeface="Dubai Medium" panose="020B0603030403030204" pitchFamily="34" charset="-78"/>
                <a:cs typeface="Dubai Medium" panose="020B0603030403030204" pitchFamily="34" charset="-78"/>
              </a:rPr>
              <a:t> </a:t>
            </a:r>
            <a:r>
              <a:rPr lang="fa-IR" sz="2400" dirty="0">
                <a:solidFill>
                  <a:srgbClr val="0070C0"/>
                </a:solidFill>
                <a:latin typeface="Dubai Medium" panose="020B0603030403030204" pitchFamily="34" charset="-78"/>
                <a:cs typeface="Dubai Medium" panose="020B0603030403030204" pitchFamily="34" charset="-78"/>
              </a:rPr>
              <a:t>در ارتباط هستند و وظیفه‌ی اجرای تسک‌ها را بر روی </a:t>
            </a:r>
            <a:r>
              <a:rPr lang="en-US" sz="2400" dirty="0">
                <a:solidFill>
                  <a:srgbClr val="0070C0"/>
                </a:solidFill>
                <a:latin typeface="Dubai Medium" panose="020B0603030403030204" pitchFamily="34" charset="-78"/>
                <a:cs typeface="Dubai Medium" panose="020B0603030403030204" pitchFamily="34" charset="-78"/>
              </a:rPr>
              <a:t>Worker</a:t>
            </a:r>
            <a:r>
              <a:rPr lang="fa-IR" sz="2400" dirty="0">
                <a:solidFill>
                  <a:srgbClr val="0070C0"/>
                </a:solidFill>
                <a:latin typeface="Dubai Medium" panose="020B0603030403030204" pitchFamily="34" charset="-78"/>
                <a:cs typeface="Dubai Medium" panose="020B0603030403030204" pitchFamily="34" charset="-78"/>
              </a:rPr>
              <a:t>ها بر عهده دارند. در بیشتر </a:t>
            </a:r>
            <a:r>
              <a:rPr lang="en-US" sz="2400" dirty="0">
                <a:solidFill>
                  <a:srgbClr val="0070C0"/>
                </a:solidFill>
                <a:latin typeface="Dubai Medium" panose="020B0603030403030204" pitchFamily="34" charset="-78"/>
                <a:cs typeface="Dubai Medium" panose="020B0603030403030204" pitchFamily="34" charset="-78"/>
              </a:rPr>
              <a:t>Deployment Mode</a:t>
            </a:r>
            <a:r>
              <a:rPr lang="fa-IR" sz="2400" dirty="0">
                <a:solidFill>
                  <a:srgbClr val="0070C0"/>
                </a:solidFill>
                <a:latin typeface="Dubai Medium" panose="020B0603030403030204" pitchFamily="34" charset="-78"/>
                <a:cs typeface="Dubai Medium" panose="020B0603030403030204" pitchFamily="34" charset="-78"/>
              </a:rPr>
              <a:t>ها یک </a:t>
            </a:r>
            <a:r>
              <a:rPr lang="en-US" sz="2400" dirty="0">
                <a:solidFill>
                  <a:srgbClr val="0070C0"/>
                </a:solidFill>
                <a:latin typeface="Dubai Medium" panose="020B0603030403030204" pitchFamily="34" charset="-78"/>
                <a:cs typeface="Dubai Medium" panose="020B0603030403030204" pitchFamily="34" charset="-78"/>
              </a:rPr>
              <a:t>Executor</a:t>
            </a:r>
            <a:r>
              <a:rPr lang="fa-IR" sz="2400" dirty="0">
                <a:solidFill>
                  <a:srgbClr val="0070C0"/>
                </a:solidFill>
                <a:latin typeface="Dubai Medium" panose="020B0603030403030204" pitchFamily="34" charset="-78"/>
                <a:cs typeface="Dubai Medium" panose="020B0603030403030204" pitchFamily="34" charset="-78"/>
              </a:rPr>
              <a:t> </a:t>
            </a:r>
            <a:r>
              <a:rPr lang="en-US" sz="2400" dirty="0">
                <a:solidFill>
                  <a:srgbClr val="0070C0"/>
                </a:solidFill>
                <a:latin typeface="Dubai Medium" panose="020B0603030403030204" pitchFamily="34" charset="-78"/>
                <a:cs typeface="Dubai Medium" panose="020B0603030403030204" pitchFamily="34" charset="-78"/>
              </a:rPr>
              <a:t> </a:t>
            </a:r>
            <a:r>
              <a:rPr lang="fa-IR" sz="2400" dirty="0">
                <a:solidFill>
                  <a:srgbClr val="0070C0"/>
                </a:solidFill>
                <a:latin typeface="Dubai Medium" panose="020B0603030403030204" pitchFamily="34" charset="-78"/>
                <a:cs typeface="Dubai Medium" panose="020B0603030403030204" pitchFamily="34" charset="-78"/>
              </a:rPr>
              <a:t>به ازای هر نود اجرا می‌شود.</a:t>
            </a:r>
          </a:p>
          <a:p>
            <a:pPr marL="0" indent="0" algn="r" rtl="1"/>
            <a:endParaRPr lang="fa-IR" sz="2400" dirty="0">
              <a:solidFill>
                <a:srgbClr val="7030A0"/>
              </a:solidFill>
              <a:latin typeface="Dubai Medium" panose="020B0603030403030204" pitchFamily="34" charset="-78"/>
              <a:cs typeface="Dubai Medium" panose="020B0603030403030204" pitchFamily="34" charset="-78"/>
            </a:endParaRPr>
          </a:p>
          <a:p>
            <a:pPr marL="0" indent="0" algn="r" rtl="1"/>
            <a:r>
              <a:rPr lang="en-US" sz="2400" dirty="0">
                <a:solidFill>
                  <a:srgbClr val="7030A0"/>
                </a:solidFill>
                <a:latin typeface="Dubai Medium" panose="020B0603030403030204" pitchFamily="34" charset="-78"/>
                <a:cs typeface="Dubai Medium" panose="020B0603030403030204" pitchFamily="34" charset="-78"/>
              </a:rPr>
              <a:t>Deployment Mode</a:t>
            </a:r>
          </a:p>
          <a:p>
            <a:pPr marL="0" indent="0" algn="r" rtl="1"/>
            <a:r>
              <a:rPr lang="fa-IR" sz="2400" dirty="0">
                <a:solidFill>
                  <a:srgbClr val="7030A0"/>
                </a:solidFill>
                <a:latin typeface="Dubai Medium" panose="020B0603030403030204" pitchFamily="34" charset="-78"/>
                <a:cs typeface="Dubai Medium" panose="020B0603030403030204" pitchFamily="34" charset="-78"/>
              </a:rPr>
              <a:t>یک ویژگی جذاب اسپارک، پشتیبانی آن از تعداد زیادی </a:t>
            </a:r>
            <a:r>
              <a:rPr lang="en-US" sz="2400" dirty="0">
                <a:solidFill>
                  <a:srgbClr val="7030A0"/>
                </a:solidFill>
                <a:latin typeface="Dubai Medium" panose="020B0603030403030204" pitchFamily="34" charset="-78"/>
                <a:cs typeface="Dubai Medium" panose="020B0603030403030204" pitchFamily="34" charset="-78"/>
              </a:rPr>
              <a:t>Deployment Mode</a:t>
            </a:r>
            <a:r>
              <a:rPr lang="fa-IR" sz="2400" dirty="0">
                <a:solidFill>
                  <a:srgbClr val="7030A0"/>
                </a:solidFill>
                <a:latin typeface="Dubai Medium" panose="020B0603030403030204" pitchFamily="34" charset="-78"/>
                <a:cs typeface="Dubai Medium" panose="020B0603030403030204" pitchFamily="34" charset="-78"/>
              </a:rPr>
              <a:t> </a:t>
            </a:r>
            <a:r>
              <a:rPr lang="en-US" sz="2400" dirty="0">
                <a:solidFill>
                  <a:srgbClr val="7030A0"/>
                </a:solidFill>
                <a:latin typeface="Dubai Medium" panose="020B0603030403030204" pitchFamily="34" charset="-78"/>
                <a:cs typeface="Dubai Medium" panose="020B0603030403030204" pitchFamily="34" charset="-78"/>
              </a:rPr>
              <a:t> </a:t>
            </a:r>
            <a:r>
              <a:rPr lang="fa-IR" sz="2400" dirty="0">
                <a:solidFill>
                  <a:srgbClr val="7030A0"/>
                </a:solidFill>
                <a:latin typeface="Dubai Medium" panose="020B0603030403030204" pitchFamily="34" charset="-78"/>
                <a:cs typeface="Dubai Medium" panose="020B0603030403030204" pitchFamily="34" charset="-78"/>
              </a:rPr>
              <a:t>است که امکان اجرای اسپارک در کانفیگ‌ها و محیط‌های مختلف را فراهم می‌سازد. از آنجایی که </a:t>
            </a:r>
            <a:r>
              <a:rPr lang="en-US" sz="2400" dirty="0">
                <a:solidFill>
                  <a:srgbClr val="7030A0"/>
                </a:solidFill>
                <a:latin typeface="Dubai Medium" panose="020B0603030403030204" pitchFamily="34" charset="-78"/>
                <a:cs typeface="Dubai Medium" panose="020B0603030403030204" pitchFamily="34" charset="-78"/>
              </a:rPr>
              <a:t>Cluster Manager</a:t>
            </a:r>
            <a:r>
              <a:rPr lang="fa-IR" sz="2400" dirty="0">
                <a:solidFill>
                  <a:srgbClr val="7030A0"/>
                </a:solidFill>
                <a:latin typeface="Dubai Medium" panose="020B0603030403030204" pitchFamily="34" charset="-78"/>
                <a:cs typeface="Dubai Medium" panose="020B0603030403030204" pitchFamily="34" charset="-78"/>
              </a:rPr>
              <a:t> </a:t>
            </a:r>
            <a:r>
              <a:rPr lang="en-US" sz="2400" dirty="0">
                <a:solidFill>
                  <a:srgbClr val="7030A0"/>
                </a:solidFill>
                <a:latin typeface="Dubai Medium" panose="020B0603030403030204" pitchFamily="34" charset="-78"/>
                <a:cs typeface="Dubai Medium" panose="020B0603030403030204" pitchFamily="34" charset="-78"/>
              </a:rPr>
              <a:t> </a:t>
            </a:r>
            <a:r>
              <a:rPr lang="fa-IR" sz="2400" dirty="0">
                <a:solidFill>
                  <a:srgbClr val="7030A0"/>
                </a:solidFill>
                <a:latin typeface="Dubai Medium" panose="020B0603030403030204" pitchFamily="34" charset="-78"/>
                <a:cs typeface="Dubai Medium" panose="020B0603030403030204" pitchFamily="34" charset="-78"/>
              </a:rPr>
              <a:t>کاری با اینکه در کجا دارد اجرا می‌شود ندارد( و تنها به این فکر می‌کند که </a:t>
            </a:r>
            <a:r>
              <a:rPr lang="en-US" sz="2400" dirty="0">
                <a:solidFill>
                  <a:srgbClr val="7030A0"/>
                </a:solidFill>
                <a:latin typeface="Dubai Medium" panose="020B0603030403030204" pitchFamily="34" charset="-78"/>
                <a:cs typeface="Dubai Medium" panose="020B0603030403030204" pitchFamily="34" charset="-78"/>
              </a:rPr>
              <a:t>Spark Executor</a:t>
            </a:r>
            <a:r>
              <a:rPr lang="fa-IR" sz="2400" dirty="0">
                <a:solidFill>
                  <a:srgbClr val="7030A0"/>
                </a:solidFill>
                <a:latin typeface="Dubai Medium" panose="020B0603030403030204" pitchFamily="34" charset="-78"/>
                <a:cs typeface="Dubai Medium" panose="020B0603030403030204" pitchFamily="34" charset="-78"/>
              </a:rPr>
              <a:t>ها را مدیریت کند و پاسخگوی درخواست‌های منابع باشد) اسپارک می‌تواند در محیط‌های محبوب اجرا شود، مانند </a:t>
            </a:r>
            <a:r>
              <a:rPr lang="en-US" sz="2400" dirty="0">
                <a:solidFill>
                  <a:srgbClr val="7030A0"/>
                </a:solidFill>
                <a:latin typeface="Dubai Medium" panose="020B0603030403030204" pitchFamily="34" charset="-78"/>
                <a:cs typeface="Dubai Medium" panose="020B0603030403030204" pitchFamily="34" charset="-78"/>
              </a:rPr>
              <a:t>Apache Hadoop YARN </a:t>
            </a:r>
            <a:r>
              <a:rPr lang="fa-IR" sz="2400" dirty="0">
                <a:solidFill>
                  <a:srgbClr val="7030A0"/>
                </a:solidFill>
                <a:latin typeface="Dubai Medium" panose="020B0603030403030204" pitchFamily="34" charset="-78"/>
                <a:cs typeface="Dubai Medium" panose="020B0603030403030204" pitchFamily="34" charset="-78"/>
              </a:rPr>
              <a:t>و </a:t>
            </a:r>
            <a:r>
              <a:rPr lang="en-US" sz="2400" dirty="0">
                <a:solidFill>
                  <a:srgbClr val="7030A0"/>
                </a:solidFill>
                <a:latin typeface="Dubai Medium" panose="020B0603030403030204" pitchFamily="34" charset="-78"/>
                <a:cs typeface="Dubai Medium" panose="020B0603030403030204" pitchFamily="34" charset="-78"/>
              </a:rPr>
              <a:t>Kubernetes.</a:t>
            </a:r>
            <a:endParaRPr lang="fa-IR" sz="2400" dirty="0">
              <a:solidFill>
                <a:srgbClr val="7030A0"/>
              </a:solidFill>
              <a:latin typeface="Dubai Medium" panose="020B0603030403030204" pitchFamily="34" charset="-78"/>
              <a:cs typeface="Dubai Medium" panose="020B0603030403030204" pitchFamily="34" charset="-78"/>
            </a:endParaRPr>
          </a:p>
        </p:txBody>
      </p:sp>
      <p:sp>
        <p:nvSpPr>
          <p:cNvPr id="8" name="Title 4">
            <a:extLst>
              <a:ext uri="{FF2B5EF4-FFF2-40B4-BE49-F238E27FC236}">
                <a16:creationId xmlns:a16="http://schemas.microsoft.com/office/drawing/2014/main" id="{F10CA1EB-3C80-A8CD-8919-28F0CE9336B4}"/>
              </a:ext>
            </a:extLst>
          </p:cNvPr>
          <p:cNvSpPr txBox="1">
            <a:spLocks/>
          </p:cNvSpPr>
          <p:nvPr/>
        </p:nvSpPr>
        <p:spPr>
          <a:xfrm>
            <a:off x="0" y="0"/>
            <a:ext cx="7988300" cy="835664"/>
          </a:xfrm>
          <a:prstGeom prst="rect">
            <a:avLst/>
          </a:prstGeom>
          <a:noFill/>
          <a:ln>
            <a:noFill/>
          </a:ln>
          <a:effectLst>
            <a:outerShdw blurRad="57150" dist="19050" dir="5400000" algn="bl" rotWithShape="0">
              <a:srgbClr val="000000">
                <a:alpha val="36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rtl="1"/>
            <a:r>
              <a:rPr lang="fa-IR" dirty="0">
                <a:latin typeface="Dubai Medium" panose="020B0603030403030204" pitchFamily="34" charset="-78"/>
                <a:cs typeface="Dubai Medium" panose="020B0603030403030204" pitchFamily="34" charset="-78"/>
              </a:rPr>
              <a:t>اجرای توزیع‌یافته در اسپارک</a:t>
            </a:r>
            <a:endParaRPr lang="en-US" dirty="0">
              <a:latin typeface="Dubai Medium" panose="020B0603030403030204" pitchFamily="34" charset="-78"/>
              <a:cs typeface="Dubai Medium" panose="020B0603030403030204" pitchFamily="34" charset="-78"/>
            </a:endParaRPr>
          </a:p>
        </p:txBody>
      </p:sp>
    </p:spTree>
  </p:cSld>
  <p:clrMapOvr>
    <a:masterClrMapping/>
  </p:clrMapOvr>
  <p:transition spd="slow">
    <p:push dir="u"/>
  </p:transition>
</p:sld>
</file>

<file path=ppt/theme/theme1.xml><?xml version="1.0" encoding="utf-8"?>
<a:theme xmlns:a="http://schemas.openxmlformats.org/drawingml/2006/main" name="Ghalamo.com">
  <a:themeElements>
    <a:clrScheme name="Simple Light">
      <a:dk1>
        <a:srgbClr val="8080F0"/>
      </a:dk1>
      <a:lt1>
        <a:srgbClr val="FFFFFF"/>
      </a:lt1>
      <a:dk2>
        <a:srgbClr val="000000"/>
      </a:dk2>
      <a:lt2>
        <a:srgbClr val="EEEEEE"/>
      </a:lt2>
      <a:accent1>
        <a:srgbClr val="4949E7"/>
      </a:accent1>
      <a:accent2>
        <a:srgbClr val="FA5353"/>
      </a:accent2>
      <a:accent3>
        <a:srgbClr val="FDD250"/>
      </a:accent3>
      <a:accent4>
        <a:srgbClr val="8080F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TotalTime>
  <Words>1357</Words>
  <Application>Microsoft Office PowerPoint</Application>
  <PresentationFormat>Widescreen</PresentationFormat>
  <Paragraphs>118</Paragraphs>
  <Slides>23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Aldrich</vt:lpstr>
      <vt:lpstr>Lexend Deca</vt:lpstr>
      <vt:lpstr>Courier New</vt:lpstr>
      <vt:lpstr>Calibri</vt:lpstr>
      <vt:lpstr>Abril Fatface</vt:lpstr>
      <vt:lpstr>Arial</vt:lpstr>
      <vt:lpstr>Dubai Medium</vt:lpstr>
      <vt:lpstr>DM Sans</vt:lpstr>
      <vt:lpstr>Ghalamo.com</vt:lpstr>
      <vt:lpstr>آشنایی با آپاچی اسپارک(Spark) و پایتون</vt:lpstr>
      <vt:lpstr>A: موتور یکپارچه برای تجزیه و تحلیل داده در مقیاس بزرگ</vt:lpstr>
      <vt:lpstr>S: اجرای توزیع‌یافته</vt:lpstr>
      <vt:lpstr>PowerPoint Presentation</vt:lpstr>
      <vt:lpstr>H: آپاچی اسپارک یک فریمورک متن-باز است که از زمان معرفی‌اش در  AMPLab در دانشگاه برکلی در سال 2009 موج بزرگی راه انداخته است، چون هسته مرکزی آن یک موتور پردازش توزیع‌یافته کلان‌داده است که می‌تواند به خوبی مقیاس‌بندی شود.</vt:lpstr>
      <vt:lpstr>PowerPoint Presentation</vt:lpstr>
      <vt:lpstr>اجرای توزیع‌یافته در اسپارک</vt:lpstr>
      <vt:lpstr>PowerPoint Presentation</vt:lpstr>
      <vt:lpstr>PowerPoint Presentation</vt:lpstr>
      <vt:lpstr>انواع Cluster Manager</vt:lpstr>
      <vt:lpstr>Distributed Data and Partitions</vt:lpstr>
      <vt:lpstr>مقايسه Apache Spark  با Hadoop MapReduce </vt:lpstr>
      <vt:lpstr>معماری اسپارک</vt:lpstr>
      <vt:lpstr>معماری اسپارک</vt:lpstr>
      <vt:lpstr>PowerPoint Presentation</vt:lpstr>
      <vt:lpstr>PowerPoint Presentation</vt:lpstr>
      <vt:lpstr>PowerPoint Presentation</vt:lpstr>
      <vt:lpstr>PowerPoint Presentation</vt:lpstr>
      <vt:lpstr>ممنون از صبر و توجه شما</vt:lpstr>
      <vt:lpstr>PowerPoint Presentation</vt:lpstr>
      <vt:lpstr>بررسی مثال در Colab Notebook</vt:lpstr>
      <vt:lpstr>PowerPoint Presentation</vt:lpstr>
      <vt:lpstr>PowerPoint Presentation</vt:lpstr>
    </vt:vector>
  </TitlesOfParts>
  <Company>Ghalamo.com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مجموعه تم پاورپوینت رایگان - 76</dc:title>
  <dc:creator>Ghalamo.com</dc:creator>
  <dc:description>Ghalamo.com</dc:description>
  <cp:lastModifiedBy>Admin</cp:lastModifiedBy>
  <cp:revision>45</cp:revision>
  <dcterms:modified xsi:type="dcterms:W3CDTF">2023-04-30T20:31:54Z</dcterms:modified>
</cp:coreProperties>
</file>